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57" r:id="rId3"/>
    <p:sldId id="258" r:id="rId4"/>
    <p:sldId id="259" r:id="rId5"/>
    <p:sldId id="282" r:id="rId6"/>
    <p:sldId id="283" r:id="rId7"/>
    <p:sldId id="281" r:id="rId8"/>
    <p:sldId id="284" r:id="rId9"/>
    <p:sldId id="285" r:id="rId10"/>
    <p:sldId id="286" r:id="rId11"/>
    <p:sldId id="287" r:id="rId12"/>
    <p:sldId id="288" r:id="rId13"/>
    <p:sldId id="297" r:id="rId14"/>
    <p:sldId id="301" r:id="rId15"/>
    <p:sldId id="303" r:id="rId16"/>
  </p:sldIdLst>
  <p:sldSz cx="12192000" cy="6858000"/>
  <p:notesSz cx="6858000" cy="9144000"/>
  <p:defaultText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3AE6CC9-2843-4AB5-AEA3-0884D63BDEA5}" v="15" dt="2022-05-10T22:20:54.5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70" d="100"/>
          <a:sy n="70" d="100"/>
        </p:scale>
        <p:origin x="53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CISCFLO (FLORES ORIHUELA, CARLOS ALBERTO)" userId="a41dd7e3-237f-4058-be45-e0b2043833aa" providerId="ADAL" clId="{B3AE6CC9-2843-4AB5-AEA3-0884D63BDEA5}"/>
    <pc:docChg chg="undo redo custSel addSld delSld modSld">
      <pc:chgData name="PCISCFLO (FLORES ORIHUELA, CARLOS ALBERTO)" userId="a41dd7e3-237f-4058-be45-e0b2043833aa" providerId="ADAL" clId="{B3AE6CC9-2843-4AB5-AEA3-0884D63BDEA5}" dt="2022-05-10T22:20:55.288" v="304" actId="47"/>
      <pc:docMkLst>
        <pc:docMk/>
      </pc:docMkLst>
      <pc:sldChg chg="addSp delSp modSp mod modMedia">
        <pc:chgData name="PCISCFLO (FLORES ORIHUELA, CARLOS ALBERTO)" userId="a41dd7e3-237f-4058-be45-e0b2043833aa" providerId="ADAL" clId="{B3AE6CC9-2843-4AB5-AEA3-0884D63BDEA5}" dt="2022-05-10T17:27:34.217" v="27" actId="6549"/>
        <pc:sldMkLst>
          <pc:docMk/>
          <pc:sldMk cId="235463472" sldId="256"/>
        </pc:sldMkLst>
        <pc:spChg chg="mod">
          <ac:chgData name="PCISCFLO (FLORES ORIHUELA, CARLOS ALBERTO)" userId="a41dd7e3-237f-4058-be45-e0b2043833aa" providerId="ADAL" clId="{B3AE6CC9-2843-4AB5-AEA3-0884D63BDEA5}" dt="2022-05-10T17:27:06.677" v="2" actId="26606"/>
          <ac:spMkLst>
            <pc:docMk/>
            <pc:sldMk cId="235463472" sldId="256"/>
            <ac:spMk id="2" creationId="{04B6E4DB-709B-41A6-A48D-2E07DC57DE89}"/>
          </ac:spMkLst>
        </pc:spChg>
        <pc:spChg chg="mod">
          <ac:chgData name="PCISCFLO (FLORES ORIHUELA, CARLOS ALBERTO)" userId="a41dd7e3-237f-4058-be45-e0b2043833aa" providerId="ADAL" clId="{B3AE6CC9-2843-4AB5-AEA3-0884D63BDEA5}" dt="2022-05-10T17:27:34.217" v="27" actId="6549"/>
          <ac:spMkLst>
            <pc:docMk/>
            <pc:sldMk cId="235463472" sldId="256"/>
            <ac:spMk id="3" creationId="{940649A5-C8C6-40A6-A8CE-B0FE1A4C6BA7}"/>
          </ac:spMkLst>
        </pc:spChg>
        <pc:spChg chg="del">
          <ac:chgData name="PCISCFLO (FLORES ORIHUELA, CARLOS ALBERTO)" userId="a41dd7e3-237f-4058-be45-e0b2043833aa" providerId="ADAL" clId="{B3AE6CC9-2843-4AB5-AEA3-0884D63BDEA5}" dt="2022-05-10T17:27:06.677" v="2" actId="26606"/>
          <ac:spMkLst>
            <pc:docMk/>
            <pc:sldMk cId="235463472" sldId="256"/>
            <ac:spMk id="10" creationId="{6437D937-A7F1-4011-92B4-328E5BE1B166}"/>
          </ac:spMkLst>
        </pc:spChg>
        <pc:spChg chg="del">
          <ac:chgData name="PCISCFLO (FLORES ORIHUELA, CARLOS ALBERTO)" userId="a41dd7e3-237f-4058-be45-e0b2043833aa" providerId="ADAL" clId="{B3AE6CC9-2843-4AB5-AEA3-0884D63BDEA5}" dt="2022-05-10T17:27:06.677" v="2" actId="26606"/>
          <ac:spMkLst>
            <pc:docMk/>
            <pc:sldMk cId="235463472" sldId="256"/>
            <ac:spMk id="11" creationId="{559AE206-7EBA-4D33-8BC9-9D8158553F0E}"/>
          </ac:spMkLst>
        </pc:spChg>
        <pc:spChg chg="del">
          <ac:chgData name="PCISCFLO (FLORES ORIHUELA, CARLOS ALBERTO)" userId="a41dd7e3-237f-4058-be45-e0b2043833aa" providerId="ADAL" clId="{B3AE6CC9-2843-4AB5-AEA3-0884D63BDEA5}" dt="2022-05-10T17:27:06.677" v="2" actId="26606"/>
          <ac:spMkLst>
            <pc:docMk/>
            <pc:sldMk cId="235463472" sldId="256"/>
            <ac:spMk id="12" creationId="{B672F332-AF08-46C6-94F0-77684310D7B7}"/>
          </ac:spMkLst>
        </pc:spChg>
        <pc:spChg chg="del">
          <ac:chgData name="PCISCFLO (FLORES ORIHUELA, CARLOS ALBERTO)" userId="a41dd7e3-237f-4058-be45-e0b2043833aa" providerId="ADAL" clId="{B3AE6CC9-2843-4AB5-AEA3-0884D63BDEA5}" dt="2022-05-10T17:27:06.677" v="2" actId="26606"/>
          <ac:spMkLst>
            <pc:docMk/>
            <pc:sldMk cId="235463472" sldId="256"/>
            <ac:spMk id="14" creationId="{34244EF8-D73A-40E1-BE73-D46E6B4B04ED}"/>
          </ac:spMkLst>
        </pc:spChg>
        <pc:spChg chg="del">
          <ac:chgData name="PCISCFLO (FLORES ORIHUELA, CARLOS ALBERTO)" userId="a41dd7e3-237f-4058-be45-e0b2043833aa" providerId="ADAL" clId="{B3AE6CC9-2843-4AB5-AEA3-0884D63BDEA5}" dt="2022-05-10T17:27:06.677" v="2" actId="26606"/>
          <ac:spMkLst>
            <pc:docMk/>
            <pc:sldMk cId="235463472" sldId="256"/>
            <ac:spMk id="16" creationId="{AB84D7E8-4ECB-42D7-ADBF-01689B0F24AE}"/>
          </ac:spMkLst>
        </pc:spChg>
        <pc:spChg chg="add">
          <ac:chgData name="PCISCFLO (FLORES ORIHUELA, CARLOS ALBERTO)" userId="a41dd7e3-237f-4058-be45-e0b2043833aa" providerId="ADAL" clId="{B3AE6CC9-2843-4AB5-AEA3-0884D63BDEA5}" dt="2022-05-10T17:27:06.677" v="2" actId="26606"/>
          <ac:spMkLst>
            <pc:docMk/>
            <pc:sldMk cId="235463472" sldId="256"/>
            <ac:spMk id="24" creationId="{C1DD1A8A-57D5-4A81-AD04-532B043C5611}"/>
          </ac:spMkLst>
        </pc:spChg>
        <pc:spChg chg="add">
          <ac:chgData name="PCISCFLO (FLORES ORIHUELA, CARLOS ALBERTO)" userId="a41dd7e3-237f-4058-be45-e0b2043833aa" providerId="ADAL" clId="{B3AE6CC9-2843-4AB5-AEA3-0884D63BDEA5}" dt="2022-05-10T17:27:06.677" v="2" actId="26606"/>
          <ac:spMkLst>
            <pc:docMk/>
            <pc:sldMk cId="235463472" sldId="256"/>
            <ac:spMk id="26" creationId="{007891EC-4501-44ED-A8C8-B11B6DB767AB}"/>
          </ac:spMkLst>
        </pc:spChg>
        <pc:picChg chg="add mod">
          <ac:chgData name="PCISCFLO (FLORES ORIHUELA, CARLOS ALBERTO)" userId="a41dd7e3-237f-4058-be45-e0b2043833aa" providerId="ADAL" clId="{B3AE6CC9-2843-4AB5-AEA3-0884D63BDEA5}" dt="2022-05-10T17:27:21.612" v="11"/>
          <ac:picMkLst>
            <pc:docMk/>
            <pc:sldMk cId="235463472" sldId="256"/>
            <ac:picMk id="20" creationId="{AD6EA445-2893-1669-013B-1A608C3D5662}"/>
          </ac:picMkLst>
        </pc:picChg>
        <pc:cxnChg chg="del">
          <ac:chgData name="PCISCFLO (FLORES ORIHUELA, CARLOS ALBERTO)" userId="a41dd7e3-237f-4058-be45-e0b2043833aa" providerId="ADAL" clId="{B3AE6CC9-2843-4AB5-AEA3-0884D63BDEA5}" dt="2022-05-10T17:27:06.677" v="2" actId="26606"/>
          <ac:cxnSpMkLst>
            <pc:docMk/>
            <pc:sldMk cId="235463472" sldId="256"/>
            <ac:cxnSpMk id="18" creationId="{9E8E38ED-369A-44C2-B635-0BED0E48A6E8}"/>
          </ac:cxnSpMkLst>
        </pc:cxnChg>
      </pc:sldChg>
      <pc:sldChg chg="addSp modSp mod">
        <pc:chgData name="PCISCFLO (FLORES ORIHUELA, CARLOS ALBERTO)" userId="a41dd7e3-237f-4058-be45-e0b2043833aa" providerId="ADAL" clId="{B3AE6CC9-2843-4AB5-AEA3-0884D63BDEA5}" dt="2022-05-10T17:28:06.820" v="53" actId="14100"/>
        <pc:sldMkLst>
          <pc:docMk/>
          <pc:sldMk cId="419393371" sldId="257"/>
        </pc:sldMkLst>
        <pc:spChg chg="add mod">
          <ac:chgData name="PCISCFLO (FLORES ORIHUELA, CARLOS ALBERTO)" userId="a41dd7e3-237f-4058-be45-e0b2043833aa" providerId="ADAL" clId="{B3AE6CC9-2843-4AB5-AEA3-0884D63BDEA5}" dt="2022-05-10T17:28:06.820" v="53" actId="14100"/>
          <ac:spMkLst>
            <pc:docMk/>
            <pc:sldMk cId="419393371" sldId="257"/>
            <ac:spMk id="3" creationId="{C8BA6437-181E-395A-F921-B15161A72FA8}"/>
          </ac:spMkLst>
        </pc:spChg>
      </pc:sldChg>
      <pc:sldChg chg="modSp add mod">
        <pc:chgData name="PCISCFLO (FLORES ORIHUELA, CARLOS ALBERTO)" userId="a41dd7e3-237f-4058-be45-e0b2043833aa" providerId="ADAL" clId="{B3AE6CC9-2843-4AB5-AEA3-0884D63BDEA5}" dt="2022-05-10T17:28:11.406" v="54" actId="1076"/>
        <pc:sldMkLst>
          <pc:docMk/>
          <pc:sldMk cId="2283615507" sldId="258"/>
        </pc:sldMkLst>
        <pc:picChg chg="mod">
          <ac:chgData name="PCISCFLO (FLORES ORIHUELA, CARLOS ALBERTO)" userId="a41dd7e3-237f-4058-be45-e0b2043833aa" providerId="ADAL" clId="{B3AE6CC9-2843-4AB5-AEA3-0884D63BDEA5}" dt="2022-05-10T17:28:11.406" v="54" actId="1076"/>
          <ac:picMkLst>
            <pc:docMk/>
            <pc:sldMk cId="2283615507" sldId="258"/>
            <ac:picMk id="5" creationId="{899A90C6-1411-46A4-84C6-1B9B6BA03346}"/>
          </ac:picMkLst>
        </pc:picChg>
      </pc:sldChg>
      <pc:sldChg chg="addSp delSp modSp add setBg delDesignElem">
        <pc:chgData name="PCISCFLO (FLORES ORIHUELA, CARLOS ALBERTO)" userId="a41dd7e3-237f-4058-be45-e0b2043833aa" providerId="ADAL" clId="{B3AE6CC9-2843-4AB5-AEA3-0884D63BDEA5}" dt="2022-05-10T17:28:23.689" v="55"/>
        <pc:sldMkLst>
          <pc:docMk/>
          <pc:sldMk cId="644840543" sldId="259"/>
        </pc:sldMkLst>
        <pc:spChg chg="add mod">
          <ac:chgData name="PCISCFLO (FLORES ORIHUELA, CARLOS ALBERTO)" userId="a41dd7e3-237f-4058-be45-e0b2043833aa" providerId="ADAL" clId="{B3AE6CC9-2843-4AB5-AEA3-0884D63BDEA5}" dt="2022-05-10T17:28:23.689" v="55"/>
          <ac:spMkLst>
            <pc:docMk/>
            <pc:sldMk cId="644840543" sldId="259"/>
            <ac:spMk id="6" creationId="{79B32B64-C2ED-28CF-028A-27C3E58C0512}"/>
          </ac:spMkLst>
        </pc:spChg>
        <pc:spChg chg="del">
          <ac:chgData name="PCISCFLO (FLORES ORIHUELA, CARLOS ALBERTO)" userId="a41dd7e3-237f-4058-be45-e0b2043833aa" providerId="ADAL" clId="{B3AE6CC9-2843-4AB5-AEA3-0884D63BDEA5}" dt="2022-05-10T17:26:46.090" v="1"/>
          <ac:spMkLst>
            <pc:docMk/>
            <pc:sldMk cId="644840543" sldId="259"/>
            <ac:spMk id="9" creationId="{A5711A0E-A428-4ED1-96CB-33D69FD842E4}"/>
          </ac:spMkLst>
        </pc:spChg>
      </pc:sldChg>
      <pc:sldChg chg="addSp modSp add mod setBg setClrOvrMap">
        <pc:chgData name="PCISCFLO (FLORES ORIHUELA, CARLOS ALBERTO)" userId="a41dd7e3-237f-4058-be45-e0b2043833aa" providerId="ADAL" clId="{B3AE6CC9-2843-4AB5-AEA3-0884D63BDEA5}" dt="2022-05-10T18:47:54.615" v="212" actId="403"/>
        <pc:sldMkLst>
          <pc:docMk/>
          <pc:sldMk cId="1418224368" sldId="281"/>
        </pc:sldMkLst>
        <pc:spChg chg="mod">
          <ac:chgData name="PCISCFLO (FLORES ORIHUELA, CARLOS ALBERTO)" userId="a41dd7e3-237f-4058-be45-e0b2043833aa" providerId="ADAL" clId="{B3AE6CC9-2843-4AB5-AEA3-0884D63BDEA5}" dt="2022-05-10T18:46:53.290" v="203" actId="26606"/>
          <ac:spMkLst>
            <pc:docMk/>
            <pc:sldMk cId="1418224368" sldId="281"/>
            <ac:spMk id="2" creationId="{565DFECB-BF3B-4E6A-B42D-6CAE35AFC2AF}"/>
          </ac:spMkLst>
        </pc:spChg>
        <pc:spChg chg="mod">
          <ac:chgData name="PCISCFLO (FLORES ORIHUELA, CARLOS ALBERTO)" userId="a41dd7e3-237f-4058-be45-e0b2043833aa" providerId="ADAL" clId="{B3AE6CC9-2843-4AB5-AEA3-0884D63BDEA5}" dt="2022-05-10T18:47:54.615" v="212" actId="403"/>
          <ac:spMkLst>
            <pc:docMk/>
            <pc:sldMk cId="1418224368" sldId="281"/>
            <ac:spMk id="3" creationId="{1ADE348B-B44F-476B-857B-FB7DA16B6C56}"/>
          </ac:spMkLst>
        </pc:spChg>
        <pc:spChg chg="add">
          <ac:chgData name="PCISCFLO (FLORES ORIHUELA, CARLOS ALBERTO)" userId="a41dd7e3-237f-4058-be45-e0b2043833aa" providerId="ADAL" clId="{B3AE6CC9-2843-4AB5-AEA3-0884D63BDEA5}" dt="2022-05-10T18:46:53.290" v="203" actId="26606"/>
          <ac:spMkLst>
            <pc:docMk/>
            <pc:sldMk cId="1418224368" sldId="281"/>
            <ac:spMk id="8" creationId="{AD21898E-86C0-4C8A-A76C-DF33E844C87A}"/>
          </ac:spMkLst>
        </pc:spChg>
        <pc:spChg chg="add">
          <ac:chgData name="PCISCFLO (FLORES ORIHUELA, CARLOS ALBERTO)" userId="a41dd7e3-237f-4058-be45-e0b2043833aa" providerId="ADAL" clId="{B3AE6CC9-2843-4AB5-AEA3-0884D63BDEA5}" dt="2022-05-10T18:46:53.290" v="203" actId="26606"/>
          <ac:spMkLst>
            <pc:docMk/>
            <pc:sldMk cId="1418224368" sldId="281"/>
            <ac:spMk id="10" creationId="{5C8F04BD-D093-45D0-B54C-50FDB308B4EE}"/>
          </ac:spMkLst>
        </pc:spChg>
      </pc:sldChg>
      <pc:sldChg chg="addSp modSp add mod setBg setClrOvrMap">
        <pc:chgData name="PCISCFLO (FLORES ORIHUELA, CARLOS ALBERTO)" userId="a41dd7e3-237f-4058-be45-e0b2043833aa" providerId="ADAL" clId="{B3AE6CC9-2843-4AB5-AEA3-0884D63BDEA5}" dt="2022-05-10T18:28:33.480" v="57" actId="26606"/>
        <pc:sldMkLst>
          <pc:docMk/>
          <pc:sldMk cId="3448913644" sldId="282"/>
        </pc:sldMkLst>
        <pc:spChg chg="mod">
          <ac:chgData name="PCISCFLO (FLORES ORIHUELA, CARLOS ALBERTO)" userId="a41dd7e3-237f-4058-be45-e0b2043833aa" providerId="ADAL" clId="{B3AE6CC9-2843-4AB5-AEA3-0884D63BDEA5}" dt="2022-05-10T18:28:33.480" v="57" actId="26606"/>
          <ac:spMkLst>
            <pc:docMk/>
            <pc:sldMk cId="3448913644" sldId="282"/>
            <ac:spMk id="4" creationId="{A630C9AC-8CCB-4781-9CDA-1F3641F74AE2}"/>
          </ac:spMkLst>
        </pc:spChg>
        <pc:spChg chg="mod">
          <ac:chgData name="PCISCFLO (FLORES ORIHUELA, CARLOS ALBERTO)" userId="a41dd7e3-237f-4058-be45-e0b2043833aa" providerId="ADAL" clId="{B3AE6CC9-2843-4AB5-AEA3-0884D63BDEA5}" dt="2022-05-10T18:28:33.480" v="57" actId="26606"/>
          <ac:spMkLst>
            <pc:docMk/>
            <pc:sldMk cId="3448913644" sldId="282"/>
            <ac:spMk id="5" creationId="{6AD897CF-7840-47C4-AEAF-EA30D29C969D}"/>
          </ac:spMkLst>
        </pc:spChg>
        <pc:spChg chg="add">
          <ac:chgData name="PCISCFLO (FLORES ORIHUELA, CARLOS ALBERTO)" userId="a41dd7e3-237f-4058-be45-e0b2043833aa" providerId="ADAL" clId="{B3AE6CC9-2843-4AB5-AEA3-0884D63BDEA5}" dt="2022-05-10T18:28:33.480" v="57" actId="26606"/>
          <ac:spMkLst>
            <pc:docMk/>
            <pc:sldMk cId="3448913644" sldId="282"/>
            <ac:spMk id="10" creationId="{DA3C47C2-33A2-44B2-BEAB-FEB679075C24}"/>
          </ac:spMkLst>
        </pc:spChg>
        <pc:spChg chg="add">
          <ac:chgData name="PCISCFLO (FLORES ORIHUELA, CARLOS ALBERTO)" userId="a41dd7e3-237f-4058-be45-e0b2043833aa" providerId="ADAL" clId="{B3AE6CC9-2843-4AB5-AEA3-0884D63BDEA5}" dt="2022-05-10T18:28:33.480" v="57" actId="26606"/>
          <ac:spMkLst>
            <pc:docMk/>
            <pc:sldMk cId="3448913644" sldId="282"/>
            <ac:spMk id="12" creationId="{AD182BA8-54AD-4D9F-8264-B0FA8BB47D7C}"/>
          </ac:spMkLst>
        </pc:spChg>
        <pc:spChg chg="add">
          <ac:chgData name="PCISCFLO (FLORES ORIHUELA, CARLOS ALBERTO)" userId="a41dd7e3-237f-4058-be45-e0b2043833aa" providerId="ADAL" clId="{B3AE6CC9-2843-4AB5-AEA3-0884D63BDEA5}" dt="2022-05-10T18:28:33.480" v="57" actId="26606"/>
          <ac:spMkLst>
            <pc:docMk/>
            <pc:sldMk cId="3448913644" sldId="282"/>
            <ac:spMk id="14" creationId="{4ED83379-0499-45E1-AB78-6AA230F96442}"/>
          </ac:spMkLst>
        </pc:spChg>
      </pc:sldChg>
      <pc:sldChg chg="addSp modSp add mod setBg setClrOvrMap">
        <pc:chgData name="PCISCFLO (FLORES ORIHUELA, CARLOS ALBERTO)" userId="a41dd7e3-237f-4058-be45-e0b2043833aa" providerId="ADAL" clId="{B3AE6CC9-2843-4AB5-AEA3-0884D63BDEA5}" dt="2022-05-10T18:47:07.524" v="206" actId="113"/>
        <pc:sldMkLst>
          <pc:docMk/>
          <pc:sldMk cId="1996276553" sldId="283"/>
        </pc:sldMkLst>
        <pc:spChg chg="mod">
          <ac:chgData name="PCISCFLO (FLORES ORIHUELA, CARLOS ALBERTO)" userId="a41dd7e3-237f-4058-be45-e0b2043833aa" providerId="ADAL" clId="{B3AE6CC9-2843-4AB5-AEA3-0884D63BDEA5}" dt="2022-05-10T18:46:46.172" v="202" actId="26606"/>
          <ac:spMkLst>
            <pc:docMk/>
            <pc:sldMk cId="1996276553" sldId="283"/>
            <ac:spMk id="4" creationId="{A33FCC80-97C7-44F0-9537-92550A825C5C}"/>
          </ac:spMkLst>
        </pc:spChg>
        <pc:spChg chg="mod">
          <ac:chgData name="PCISCFLO (FLORES ORIHUELA, CARLOS ALBERTO)" userId="a41dd7e3-237f-4058-be45-e0b2043833aa" providerId="ADAL" clId="{B3AE6CC9-2843-4AB5-AEA3-0884D63BDEA5}" dt="2022-05-10T18:47:07.524" v="206" actId="113"/>
          <ac:spMkLst>
            <pc:docMk/>
            <pc:sldMk cId="1996276553" sldId="283"/>
            <ac:spMk id="5" creationId="{82F6F897-03A2-45E2-91DB-6BD82BCE2E98}"/>
          </ac:spMkLst>
        </pc:spChg>
        <pc:spChg chg="add">
          <ac:chgData name="PCISCFLO (FLORES ORIHUELA, CARLOS ALBERTO)" userId="a41dd7e3-237f-4058-be45-e0b2043833aa" providerId="ADAL" clId="{B3AE6CC9-2843-4AB5-AEA3-0884D63BDEA5}" dt="2022-05-10T18:46:46.172" v="202" actId="26606"/>
          <ac:spMkLst>
            <pc:docMk/>
            <pc:sldMk cId="1996276553" sldId="283"/>
            <ac:spMk id="10" creationId="{AD21898E-86C0-4C8A-A76C-DF33E844C87A}"/>
          </ac:spMkLst>
        </pc:spChg>
        <pc:spChg chg="add">
          <ac:chgData name="PCISCFLO (FLORES ORIHUELA, CARLOS ALBERTO)" userId="a41dd7e3-237f-4058-be45-e0b2043833aa" providerId="ADAL" clId="{B3AE6CC9-2843-4AB5-AEA3-0884D63BDEA5}" dt="2022-05-10T18:46:46.172" v="202" actId="26606"/>
          <ac:spMkLst>
            <pc:docMk/>
            <pc:sldMk cId="1996276553" sldId="283"/>
            <ac:spMk id="12" creationId="{5C8F04BD-D093-45D0-B54C-50FDB308B4EE}"/>
          </ac:spMkLst>
        </pc:spChg>
      </pc:sldChg>
      <pc:sldChg chg="addSp delSp modSp add mod setBg setClrOvrMap">
        <pc:chgData name="PCISCFLO (FLORES ORIHUELA, CARLOS ALBERTO)" userId="a41dd7e3-237f-4058-be45-e0b2043833aa" providerId="ADAL" clId="{B3AE6CC9-2843-4AB5-AEA3-0884D63BDEA5}" dt="2022-05-10T18:48:01.502" v="213" actId="207"/>
        <pc:sldMkLst>
          <pc:docMk/>
          <pc:sldMk cId="973412579" sldId="284"/>
        </pc:sldMkLst>
        <pc:spChg chg="mod">
          <ac:chgData name="PCISCFLO (FLORES ORIHUELA, CARLOS ALBERTO)" userId="a41dd7e3-237f-4058-be45-e0b2043833aa" providerId="ADAL" clId="{B3AE6CC9-2843-4AB5-AEA3-0884D63BDEA5}" dt="2022-05-10T18:48:01.502" v="213" actId="207"/>
          <ac:spMkLst>
            <pc:docMk/>
            <pc:sldMk cId="973412579" sldId="284"/>
            <ac:spMk id="2" creationId="{CCE96E12-6DFF-4D85-8F6E-CA682D674F9F}"/>
          </ac:spMkLst>
        </pc:spChg>
        <pc:spChg chg="mod">
          <ac:chgData name="PCISCFLO (FLORES ORIHUELA, CARLOS ALBERTO)" userId="a41dd7e3-237f-4058-be45-e0b2043833aa" providerId="ADAL" clId="{B3AE6CC9-2843-4AB5-AEA3-0884D63BDEA5}" dt="2022-05-10T18:47:33.136" v="209" actId="26606"/>
          <ac:spMkLst>
            <pc:docMk/>
            <pc:sldMk cId="973412579" sldId="284"/>
            <ac:spMk id="3" creationId="{6E9DE837-D021-40B1-9563-BCC5CF1364AC}"/>
          </ac:spMkLst>
        </pc:spChg>
        <pc:spChg chg="add">
          <ac:chgData name="PCISCFLO (FLORES ORIHUELA, CARLOS ALBERTO)" userId="a41dd7e3-237f-4058-be45-e0b2043833aa" providerId="ADAL" clId="{B3AE6CC9-2843-4AB5-AEA3-0884D63BDEA5}" dt="2022-05-10T18:47:33.136" v="209" actId="26606"/>
          <ac:spMkLst>
            <pc:docMk/>
            <pc:sldMk cId="973412579" sldId="284"/>
            <ac:spMk id="8" creationId="{CB5DFCDA-694D-4637-8E9B-038575194349}"/>
          </ac:spMkLst>
        </pc:spChg>
        <pc:spChg chg="add del">
          <ac:chgData name="PCISCFLO (FLORES ORIHUELA, CARLOS ALBERTO)" userId="a41dd7e3-237f-4058-be45-e0b2043833aa" providerId="ADAL" clId="{B3AE6CC9-2843-4AB5-AEA3-0884D63BDEA5}" dt="2022-05-10T18:47:33.136" v="208" actId="26606"/>
          <ac:spMkLst>
            <pc:docMk/>
            <pc:sldMk cId="973412579" sldId="284"/>
            <ac:spMk id="10" creationId="{E0D60ECE-8986-45DC-B7FE-EC7699B466B8}"/>
          </ac:spMkLst>
        </pc:spChg>
        <pc:spChg chg="add del">
          <ac:chgData name="PCISCFLO (FLORES ORIHUELA, CARLOS ALBERTO)" userId="a41dd7e3-237f-4058-be45-e0b2043833aa" providerId="ADAL" clId="{B3AE6CC9-2843-4AB5-AEA3-0884D63BDEA5}" dt="2022-05-10T18:47:33.136" v="208" actId="26606"/>
          <ac:spMkLst>
            <pc:docMk/>
            <pc:sldMk cId="973412579" sldId="284"/>
            <ac:spMk id="12" creationId="{96964194-5878-40D2-8EC0-DDC58387FA56}"/>
          </ac:spMkLst>
        </pc:spChg>
        <pc:spChg chg="add">
          <ac:chgData name="PCISCFLO (FLORES ORIHUELA, CARLOS ALBERTO)" userId="a41dd7e3-237f-4058-be45-e0b2043833aa" providerId="ADAL" clId="{B3AE6CC9-2843-4AB5-AEA3-0884D63BDEA5}" dt="2022-05-10T18:47:33.136" v="209" actId="26606"/>
          <ac:spMkLst>
            <pc:docMk/>
            <pc:sldMk cId="973412579" sldId="284"/>
            <ac:spMk id="14" creationId="{E4DB276E-BFF1-43F5-AB90-7ABA4B9A919A}"/>
          </ac:spMkLst>
        </pc:spChg>
        <pc:picChg chg="add del">
          <ac:chgData name="PCISCFLO (FLORES ORIHUELA, CARLOS ALBERTO)" userId="a41dd7e3-237f-4058-be45-e0b2043833aa" providerId="ADAL" clId="{B3AE6CC9-2843-4AB5-AEA3-0884D63BDEA5}" dt="2022-05-10T18:47:33.136" v="208" actId="26606"/>
          <ac:picMkLst>
            <pc:docMk/>
            <pc:sldMk cId="973412579" sldId="284"/>
            <ac:picMk id="7" creationId="{ED66D7BE-5B17-B41C-59AF-7FF6544881A4}"/>
          </ac:picMkLst>
        </pc:picChg>
      </pc:sldChg>
      <pc:sldChg chg="addSp delSp modSp add mod setBg setClrOvrMap">
        <pc:chgData name="PCISCFLO (FLORES ORIHUELA, CARLOS ALBERTO)" userId="a41dd7e3-237f-4058-be45-e0b2043833aa" providerId="ADAL" clId="{B3AE6CC9-2843-4AB5-AEA3-0884D63BDEA5}" dt="2022-05-10T18:48:24.906" v="221" actId="6549"/>
        <pc:sldMkLst>
          <pc:docMk/>
          <pc:sldMk cId="2975765674" sldId="285"/>
        </pc:sldMkLst>
        <pc:spChg chg="mod">
          <ac:chgData name="PCISCFLO (FLORES ORIHUELA, CARLOS ALBERTO)" userId="a41dd7e3-237f-4058-be45-e0b2043833aa" providerId="ADAL" clId="{B3AE6CC9-2843-4AB5-AEA3-0884D63BDEA5}" dt="2022-05-10T18:48:21.224" v="219" actId="207"/>
          <ac:spMkLst>
            <pc:docMk/>
            <pc:sldMk cId="2975765674" sldId="285"/>
            <ac:spMk id="2" creationId="{24ACDB30-DCC7-48B5-AD46-F80362A7C023}"/>
          </ac:spMkLst>
        </pc:spChg>
        <pc:spChg chg="mod">
          <ac:chgData name="PCISCFLO (FLORES ORIHUELA, CARLOS ALBERTO)" userId="a41dd7e3-237f-4058-be45-e0b2043833aa" providerId="ADAL" clId="{B3AE6CC9-2843-4AB5-AEA3-0884D63BDEA5}" dt="2022-05-10T18:48:24.906" v="221" actId="6549"/>
          <ac:spMkLst>
            <pc:docMk/>
            <pc:sldMk cId="2975765674" sldId="285"/>
            <ac:spMk id="3" creationId="{1A2927C2-54D0-4D30-9C77-D706BC09702D}"/>
          </ac:spMkLst>
        </pc:spChg>
        <pc:spChg chg="add del">
          <ac:chgData name="PCISCFLO (FLORES ORIHUELA, CARLOS ALBERTO)" userId="a41dd7e3-237f-4058-be45-e0b2043833aa" providerId="ADAL" clId="{B3AE6CC9-2843-4AB5-AEA3-0884D63BDEA5}" dt="2022-05-10T18:48:13.799" v="215" actId="26606"/>
          <ac:spMkLst>
            <pc:docMk/>
            <pc:sldMk cId="2975765674" sldId="285"/>
            <ac:spMk id="8" creationId="{CB5DFCDA-694D-4637-8E9B-038575194349}"/>
          </ac:spMkLst>
        </pc:spChg>
        <pc:spChg chg="add del">
          <ac:chgData name="PCISCFLO (FLORES ORIHUELA, CARLOS ALBERTO)" userId="a41dd7e3-237f-4058-be45-e0b2043833aa" providerId="ADAL" clId="{B3AE6CC9-2843-4AB5-AEA3-0884D63BDEA5}" dt="2022-05-10T18:48:13.799" v="215" actId="26606"/>
          <ac:spMkLst>
            <pc:docMk/>
            <pc:sldMk cId="2975765674" sldId="285"/>
            <ac:spMk id="10" creationId="{E4DB276E-BFF1-43F5-AB90-7ABA4B9A919A}"/>
          </ac:spMkLst>
        </pc:spChg>
        <pc:spChg chg="add">
          <ac:chgData name="PCISCFLO (FLORES ORIHUELA, CARLOS ALBERTO)" userId="a41dd7e3-237f-4058-be45-e0b2043833aa" providerId="ADAL" clId="{B3AE6CC9-2843-4AB5-AEA3-0884D63BDEA5}" dt="2022-05-10T18:48:13.814" v="216" actId="26606"/>
          <ac:spMkLst>
            <pc:docMk/>
            <pc:sldMk cId="2975765674" sldId="285"/>
            <ac:spMk id="12" creationId="{AD21898E-86C0-4C8A-A76C-DF33E844C87A}"/>
          </ac:spMkLst>
        </pc:spChg>
        <pc:spChg chg="add">
          <ac:chgData name="PCISCFLO (FLORES ORIHUELA, CARLOS ALBERTO)" userId="a41dd7e3-237f-4058-be45-e0b2043833aa" providerId="ADAL" clId="{B3AE6CC9-2843-4AB5-AEA3-0884D63BDEA5}" dt="2022-05-10T18:48:13.814" v="216" actId="26606"/>
          <ac:spMkLst>
            <pc:docMk/>
            <pc:sldMk cId="2975765674" sldId="285"/>
            <ac:spMk id="13" creationId="{5C8F04BD-D093-45D0-B54C-50FDB308B4EE}"/>
          </ac:spMkLst>
        </pc:spChg>
      </pc:sldChg>
      <pc:sldChg chg="modSp add mod">
        <pc:chgData name="PCISCFLO (FLORES ORIHUELA, CARLOS ALBERTO)" userId="a41dd7e3-237f-4058-be45-e0b2043833aa" providerId="ADAL" clId="{B3AE6CC9-2843-4AB5-AEA3-0884D63BDEA5}" dt="2022-05-10T18:48:47.517" v="242" actId="403"/>
        <pc:sldMkLst>
          <pc:docMk/>
          <pc:sldMk cId="3419854851" sldId="286"/>
        </pc:sldMkLst>
        <pc:spChg chg="mod">
          <ac:chgData name="PCISCFLO (FLORES ORIHUELA, CARLOS ALBERTO)" userId="a41dd7e3-237f-4058-be45-e0b2043833aa" providerId="ADAL" clId="{B3AE6CC9-2843-4AB5-AEA3-0884D63BDEA5}" dt="2022-05-10T18:48:47.517" v="242" actId="403"/>
          <ac:spMkLst>
            <pc:docMk/>
            <pc:sldMk cId="3419854851" sldId="286"/>
            <ac:spMk id="5" creationId="{A6CD6E27-1743-4A4C-9B8A-F6D9AC5CE4D7}"/>
          </ac:spMkLst>
        </pc:spChg>
      </pc:sldChg>
      <pc:sldChg chg="addSp modSp add mod setBg setClrOvrMap">
        <pc:chgData name="PCISCFLO (FLORES ORIHUELA, CARLOS ALBERTO)" userId="a41dd7e3-237f-4058-be45-e0b2043833aa" providerId="ADAL" clId="{B3AE6CC9-2843-4AB5-AEA3-0884D63BDEA5}" dt="2022-05-10T18:49:08.406" v="260" actId="26606"/>
        <pc:sldMkLst>
          <pc:docMk/>
          <pc:sldMk cId="96348962" sldId="287"/>
        </pc:sldMkLst>
        <pc:spChg chg="mod">
          <ac:chgData name="PCISCFLO (FLORES ORIHUELA, CARLOS ALBERTO)" userId="a41dd7e3-237f-4058-be45-e0b2043833aa" providerId="ADAL" clId="{B3AE6CC9-2843-4AB5-AEA3-0884D63BDEA5}" dt="2022-05-10T18:49:08.406" v="260" actId="26606"/>
          <ac:spMkLst>
            <pc:docMk/>
            <pc:sldMk cId="96348962" sldId="287"/>
            <ac:spMk id="2" creationId="{1FC4FC0E-18A1-450E-83F3-20C8D0AF93B2}"/>
          </ac:spMkLst>
        </pc:spChg>
        <pc:spChg chg="mod">
          <ac:chgData name="PCISCFLO (FLORES ORIHUELA, CARLOS ALBERTO)" userId="a41dd7e3-237f-4058-be45-e0b2043833aa" providerId="ADAL" clId="{B3AE6CC9-2843-4AB5-AEA3-0884D63BDEA5}" dt="2022-05-10T18:49:08.406" v="260" actId="26606"/>
          <ac:spMkLst>
            <pc:docMk/>
            <pc:sldMk cId="96348962" sldId="287"/>
            <ac:spMk id="3" creationId="{ABB83799-3472-4E25-9785-4C1C4D0311EA}"/>
          </ac:spMkLst>
        </pc:spChg>
        <pc:spChg chg="add">
          <ac:chgData name="PCISCFLO (FLORES ORIHUELA, CARLOS ALBERTO)" userId="a41dd7e3-237f-4058-be45-e0b2043833aa" providerId="ADAL" clId="{B3AE6CC9-2843-4AB5-AEA3-0884D63BDEA5}" dt="2022-05-10T18:49:08.406" v="260" actId="26606"/>
          <ac:spMkLst>
            <pc:docMk/>
            <pc:sldMk cId="96348962" sldId="287"/>
            <ac:spMk id="8" creationId="{DFF2AC85-FAA0-4844-813F-83C04D7382E2}"/>
          </ac:spMkLst>
        </pc:spChg>
        <pc:spChg chg="add">
          <ac:chgData name="PCISCFLO (FLORES ORIHUELA, CARLOS ALBERTO)" userId="a41dd7e3-237f-4058-be45-e0b2043833aa" providerId="ADAL" clId="{B3AE6CC9-2843-4AB5-AEA3-0884D63BDEA5}" dt="2022-05-10T18:49:08.406" v="260" actId="26606"/>
          <ac:spMkLst>
            <pc:docMk/>
            <pc:sldMk cId="96348962" sldId="287"/>
            <ac:spMk id="10" creationId="{89CC0F1E-BAA2-47B1-8F83-7ECB9FD9E009}"/>
          </ac:spMkLst>
        </pc:spChg>
      </pc:sldChg>
      <pc:sldChg chg="addSp delSp modSp add mod setBg setClrOvrMap">
        <pc:chgData name="PCISCFLO (FLORES ORIHUELA, CARLOS ALBERTO)" userId="a41dd7e3-237f-4058-be45-e0b2043833aa" providerId="ADAL" clId="{B3AE6CC9-2843-4AB5-AEA3-0884D63BDEA5}" dt="2022-05-10T18:49:44.222" v="280" actId="20577"/>
        <pc:sldMkLst>
          <pc:docMk/>
          <pc:sldMk cId="2131565812" sldId="288"/>
        </pc:sldMkLst>
        <pc:spChg chg="mod">
          <ac:chgData name="PCISCFLO (FLORES ORIHUELA, CARLOS ALBERTO)" userId="a41dd7e3-237f-4058-be45-e0b2043833aa" providerId="ADAL" clId="{B3AE6CC9-2843-4AB5-AEA3-0884D63BDEA5}" dt="2022-05-10T18:49:44.222" v="280" actId="20577"/>
          <ac:spMkLst>
            <pc:docMk/>
            <pc:sldMk cId="2131565812" sldId="288"/>
            <ac:spMk id="2" creationId="{8154ADEF-5D8A-447B-BA5D-C067E1A31C01}"/>
          </ac:spMkLst>
        </pc:spChg>
        <pc:spChg chg="mod">
          <ac:chgData name="PCISCFLO (FLORES ORIHUELA, CARLOS ALBERTO)" userId="a41dd7e3-237f-4058-be45-e0b2043833aa" providerId="ADAL" clId="{B3AE6CC9-2843-4AB5-AEA3-0884D63BDEA5}" dt="2022-05-10T18:49:36.534" v="263" actId="26606"/>
          <ac:spMkLst>
            <pc:docMk/>
            <pc:sldMk cId="2131565812" sldId="288"/>
            <ac:spMk id="3" creationId="{86E8EFB2-AAC4-409A-81F1-BD06E7EED6D3}"/>
          </ac:spMkLst>
        </pc:spChg>
        <pc:spChg chg="add del">
          <ac:chgData name="PCISCFLO (FLORES ORIHUELA, CARLOS ALBERTO)" userId="a41dd7e3-237f-4058-be45-e0b2043833aa" providerId="ADAL" clId="{B3AE6CC9-2843-4AB5-AEA3-0884D63BDEA5}" dt="2022-05-10T18:49:36.534" v="262" actId="26606"/>
          <ac:spMkLst>
            <pc:docMk/>
            <pc:sldMk cId="2131565812" sldId="288"/>
            <ac:spMk id="8" creationId="{AD21898E-86C0-4C8A-A76C-DF33E844C87A}"/>
          </ac:spMkLst>
        </pc:spChg>
        <pc:spChg chg="add del">
          <ac:chgData name="PCISCFLO (FLORES ORIHUELA, CARLOS ALBERTO)" userId="a41dd7e3-237f-4058-be45-e0b2043833aa" providerId="ADAL" clId="{B3AE6CC9-2843-4AB5-AEA3-0884D63BDEA5}" dt="2022-05-10T18:49:36.534" v="262" actId="26606"/>
          <ac:spMkLst>
            <pc:docMk/>
            <pc:sldMk cId="2131565812" sldId="288"/>
            <ac:spMk id="10" creationId="{5C8F04BD-D093-45D0-B54C-50FDB308B4EE}"/>
          </ac:spMkLst>
        </pc:spChg>
        <pc:spChg chg="add">
          <ac:chgData name="PCISCFLO (FLORES ORIHUELA, CARLOS ALBERTO)" userId="a41dd7e3-237f-4058-be45-e0b2043833aa" providerId="ADAL" clId="{B3AE6CC9-2843-4AB5-AEA3-0884D63BDEA5}" dt="2022-05-10T18:49:36.534" v="263" actId="26606"/>
          <ac:spMkLst>
            <pc:docMk/>
            <pc:sldMk cId="2131565812" sldId="288"/>
            <ac:spMk id="12" creationId="{025E2AA9-10C9-4A14-BEA3-064CD0131100}"/>
          </ac:spMkLst>
        </pc:spChg>
        <pc:spChg chg="add">
          <ac:chgData name="PCISCFLO (FLORES ORIHUELA, CARLOS ALBERTO)" userId="a41dd7e3-237f-4058-be45-e0b2043833aa" providerId="ADAL" clId="{B3AE6CC9-2843-4AB5-AEA3-0884D63BDEA5}" dt="2022-05-10T18:49:36.534" v="263" actId="26606"/>
          <ac:spMkLst>
            <pc:docMk/>
            <pc:sldMk cId="2131565812" sldId="288"/>
            <ac:spMk id="13" creationId="{F076F371-EE61-49EA-AA2A-3582C3AC9BCD}"/>
          </ac:spMkLst>
        </pc:spChg>
      </pc:sldChg>
      <pc:sldChg chg="addSp delSp modSp add del mod setBg">
        <pc:chgData name="PCISCFLO (FLORES ORIHUELA, CARLOS ALBERTO)" userId="a41dd7e3-237f-4058-be45-e0b2043833aa" providerId="ADAL" clId="{B3AE6CC9-2843-4AB5-AEA3-0884D63BDEA5}" dt="2022-05-10T22:20:53.194" v="301" actId="26606"/>
        <pc:sldMkLst>
          <pc:docMk/>
          <pc:sldMk cId="3929798115" sldId="297"/>
        </pc:sldMkLst>
        <pc:spChg chg="mod">
          <ac:chgData name="PCISCFLO (FLORES ORIHUELA, CARLOS ALBERTO)" userId="a41dd7e3-237f-4058-be45-e0b2043833aa" providerId="ADAL" clId="{B3AE6CC9-2843-4AB5-AEA3-0884D63BDEA5}" dt="2022-05-10T22:20:53.194" v="301" actId="26606"/>
          <ac:spMkLst>
            <pc:docMk/>
            <pc:sldMk cId="3929798115" sldId="297"/>
            <ac:spMk id="2" creationId="{5F229490-E050-45A6-BFC2-B1722219CE1C}"/>
          </ac:spMkLst>
        </pc:spChg>
        <pc:spChg chg="add del">
          <ac:chgData name="PCISCFLO (FLORES ORIHUELA, CARLOS ALBERTO)" userId="a41dd7e3-237f-4058-be45-e0b2043833aa" providerId="ADAL" clId="{B3AE6CC9-2843-4AB5-AEA3-0884D63BDEA5}" dt="2022-05-10T22:20:53.194" v="301" actId="26606"/>
          <ac:spMkLst>
            <pc:docMk/>
            <pc:sldMk cId="3929798115" sldId="297"/>
            <ac:spMk id="3" creationId="{6997FDC5-572F-46BE-9DB1-2ADB58820588}"/>
          </ac:spMkLst>
        </pc:spChg>
        <pc:spChg chg="add del">
          <ac:chgData name="PCISCFLO (FLORES ORIHUELA, CARLOS ALBERTO)" userId="a41dd7e3-237f-4058-be45-e0b2043833aa" providerId="ADAL" clId="{B3AE6CC9-2843-4AB5-AEA3-0884D63BDEA5}" dt="2022-05-10T22:20:53.194" v="301" actId="26606"/>
          <ac:spMkLst>
            <pc:docMk/>
            <pc:sldMk cId="3929798115" sldId="297"/>
            <ac:spMk id="9" creationId="{3E57A3F2-3497-430E-BCD2-151E9B57488E}"/>
          </ac:spMkLst>
        </pc:spChg>
        <pc:spChg chg="add del">
          <ac:chgData name="PCISCFLO (FLORES ORIHUELA, CARLOS ALBERTO)" userId="a41dd7e3-237f-4058-be45-e0b2043833aa" providerId="ADAL" clId="{B3AE6CC9-2843-4AB5-AEA3-0884D63BDEA5}" dt="2022-05-10T22:20:53.194" v="301" actId="26606"/>
          <ac:spMkLst>
            <pc:docMk/>
            <pc:sldMk cId="3929798115" sldId="297"/>
            <ac:spMk id="11" creationId="{88B1F424-0E60-4F04-AFC7-00E1F21101FC}"/>
          </ac:spMkLst>
        </pc:spChg>
        <pc:spChg chg="add del">
          <ac:chgData name="PCISCFLO (FLORES ORIHUELA, CARLOS ALBERTO)" userId="a41dd7e3-237f-4058-be45-e0b2043833aa" providerId="ADAL" clId="{B3AE6CC9-2843-4AB5-AEA3-0884D63BDEA5}" dt="2022-05-10T22:20:53.194" v="301" actId="26606"/>
          <ac:spMkLst>
            <pc:docMk/>
            <pc:sldMk cId="3929798115" sldId="297"/>
            <ac:spMk id="13" creationId="{6B509DD1-7F4E-4C4D-9B18-626473A5F76F}"/>
          </ac:spMkLst>
        </pc:spChg>
        <pc:spChg chg="add del">
          <ac:chgData name="PCISCFLO (FLORES ORIHUELA, CARLOS ALBERTO)" userId="a41dd7e3-237f-4058-be45-e0b2043833aa" providerId="ADAL" clId="{B3AE6CC9-2843-4AB5-AEA3-0884D63BDEA5}" dt="2022-05-10T22:20:53.194" v="301" actId="26606"/>
          <ac:spMkLst>
            <pc:docMk/>
            <pc:sldMk cId="3929798115" sldId="297"/>
            <ac:spMk id="15" creationId="{BB89D3BB-9A77-48E3-8C98-9A0A1DD4F7A6}"/>
          </ac:spMkLst>
        </pc:spChg>
        <pc:graphicFrameChg chg="add del">
          <ac:chgData name="PCISCFLO (FLORES ORIHUELA, CARLOS ALBERTO)" userId="a41dd7e3-237f-4058-be45-e0b2043833aa" providerId="ADAL" clId="{B3AE6CC9-2843-4AB5-AEA3-0884D63BDEA5}" dt="2022-05-10T22:20:53.194" v="301" actId="26606"/>
          <ac:graphicFrameMkLst>
            <pc:docMk/>
            <pc:sldMk cId="3929798115" sldId="297"/>
            <ac:graphicFrameMk id="5" creationId="{88F38B33-3EFD-D7B1-4CE1-55311B08746C}"/>
          </ac:graphicFrameMkLst>
        </pc:graphicFrameChg>
      </pc:sldChg>
      <pc:sldChg chg="addSp delSp modSp add mod setBg">
        <pc:chgData name="PCISCFLO (FLORES ORIHUELA, CARLOS ALBERTO)" userId="a41dd7e3-237f-4058-be45-e0b2043833aa" providerId="ADAL" clId="{B3AE6CC9-2843-4AB5-AEA3-0884D63BDEA5}" dt="2022-05-10T22:20:54.599" v="303" actId="1076"/>
        <pc:sldMkLst>
          <pc:docMk/>
          <pc:sldMk cId="3108604304" sldId="301"/>
        </pc:sldMkLst>
        <pc:spChg chg="add del">
          <ac:chgData name="PCISCFLO (FLORES ORIHUELA, CARLOS ALBERTO)" userId="a41dd7e3-237f-4058-be45-e0b2043833aa" providerId="ADAL" clId="{B3AE6CC9-2843-4AB5-AEA3-0884D63BDEA5}" dt="2022-05-10T22:20:21.308" v="287" actId="26606"/>
          <ac:spMkLst>
            <pc:docMk/>
            <pc:sldMk cId="3108604304" sldId="301"/>
            <ac:spMk id="71" creationId="{AB8C311F-7253-4AED-9701-7FC0708C41C7}"/>
          </ac:spMkLst>
        </pc:spChg>
        <pc:spChg chg="add del">
          <ac:chgData name="PCISCFLO (FLORES ORIHUELA, CARLOS ALBERTO)" userId="a41dd7e3-237f-4058-be45-e0b2043833aa" providerId="ADAL" clId="{B3AE6CC9-2843-4AB5-AEA3-0884D63BDEA5}" dt="2022-05-10T22:20:21.308" v="287" actId="26606"/>
          <ac:spMkLst>
            <pc:docMk/>
            <pc:sldMk cId="3108604304" sldId="301"/>
            <ac:spMk id="73" creationId="{E2384209-CB15-4CDF-9D31-C44FD9A3F20D}"/>
          </ac:spMkLst>
        </pc:spChg>
        <pc:spChg chg="add del">
          <ac:chgData name="PCISCFLO (FLORES ORIHUELA, CARLOS ALBERTO)" userId="a41dd7e3-237f-4058-be45-e0b2043833aa" providerId="ADAL" clId="{B3AE6CC9-2843-4AB5-AEA3-0884D63BDEA5}" dt="2022-05-10T22:20:21.308" v="287" actId="26606"/>
          <ac:spMkLst>
            <pc:docMk/>
            <pc:sldMk cId="3108604304" sldId="301"/>
            <ac:spMk id="75" creationId="{2633B3B5-CC90-43F0-8714-D31D1F3F0209}"/>
          </ac:spMkLst>
        </pc:spChg>
        <pc:spChg chg="add del">
          <ac:chgData name="PCISCFLO (FLORES ORIHUELA, CARLOS ALBERTO)" userId="a41dd7e3-237f-4058-be45-e0b2043833aa" providerId="ADAL" clId="{B3AE6CC9-2843-4AB5-AEA3-0884D63BDEA5}" dt="2022-05-10T22:20:21.308" v="287" actId="26606"/>
          <ac:spMkLst>
            <pc:docMk/>
            <pc:sldMk cId="3108604304" sldId="301"/>
            <ac:spMk id="77" creationId="{A8D57A06-A426-446D-B02C-A2DC6B62E45E}"/>
          </ac:spMkLst>
        </pc:spChg>
        <pc:spChg chg="add del">
          <ac:chgData name="PCISCFLO (FLORES ORIHUELA, CARLOS ALBERTO)" userId="a41dd7e3-237f-4058-be45-e0b2043833aa" providerId="ADAL" clId="{B3AE6CC9-2843-4AB5-AEA3-0884D63BDEA5}" dt="2022-05-10T22:20:22.819" v="289" actId="26606"/>
          <ac:spMkLst>
            <pc:docMk/>
            <pc:sldMk cId="3108604304" sldId="301"/>
            <ac:spMk id="2052" creationId="{32BC26D8-82FB-445E-AA49-62A77D7C1EE0}"/>
          </ac:spMkLst>
        </pc:spChg>
        <pc:spChg chg="add del">
          <ac:chgData name="PCISCFLO (FLORES ORIHUELA, CARLOS ALBERTO)" userId="a41dd7e3-237f-4058-be45-e0b2043833aa" providerId="ADAL" clId="{B3AE6CC9-2843-4AB5-AEA3-0884D63BDEA5}" dt="2022-05-10T22:20:22.819" v="289" actId="26606"/>
          <ac:spMkLst>
            <pc:docMk/>
            <pc:sldMk cId="3108604304" sldId="301"/>
            <ac:spMk id="2053" creationId="{CB44330D-EA18-4254-AA95-EB49948539B8}"/>
          </ac:spMkLst>
        </pc:spChg>
        <pc:spChg chg="add del">
          <ac:chgData name="PCISCFLO (FLORES ORIHUELA, CARLOS ALBERTO)" userId="a41dd7e3-237f-4058-be45-e0b2043833aa" providerId="ADAL" clId="{B3AE6CC9-2843-4AB5-AEA3-0884D63BDEA5}" dt="2022-05-10T22:20:53.749" v="302" actId="26606"/>
          <ac:spMkLst>
            <pc:docMk/>
            <pc:sldMk cId="3108604304" sldId="301"/>
            <ac:spMk id="2055" creationId="{AB8C311F-7253-4AED-9701-7FC0708C41C7}"/>
          </ac:spMkLst>
        </pc:spChg>
        <pc:spChg chg="add del">
          <ac:chgData name="PCISCFLO (FLORES ORIHUELA, CARLOS ALBERTO)" userId="a41dd7e3-237f-4058-be45-e0b2043833aa" providerId="ADAL" clId="{B3AE6CC9-2843-4AB5-AEA3-0884D63BDEA5}" dt="2022-05-10T22:20:53.749" v="302" actId="26606"/>
          <ac:spMkLst>
            <pc:docMk/>
            <pc:sldMk cId="3108604304" sldId="301"/>
            <ac:spMk id="2056" creationId="{E2384209-CB15-4CDF-9D31-C44FD9A3F20D}"/>
          </ac:spMkLst>
        </pc:spChg>
        <pc:spChg chg="add del">
          <ac:chgData name="PCISCFLO (FLORES ORIHUELA, CARLOS ALBERTO)" userId="a41dd7e3-237f-4058-be45-e0b2043833aa" providerId="ADAL" clId="{B3AE6CC9-2843-4AB5-AEA3-0884D63BDEA5}" dt="2022-05-10T22:20:53.749" v="302" actId="26606"/>
          <ac:spMkLst>
            <pc:docMk/>
            <pc:sldMk cId="3108604304" sldId="301"/>
            <ac:spMk id="2057" creationId="{2633B3B5-CC90-43F0-8714-D31D1F3F0209}"/>
          </ac:spMkLst>
        </pc:spChg>
        <pc:spChg chg="add del">
          <ac:chgData name="PCISCFLO (FLORES ORIHUELA, CARLOS ALBERTO)" userId="a41dd7e3-237f-4058-be45-e0b2043833aa" providerId="ADAL" clId="{B3AE6CC9-2843-4AB5-AEA3-0884D63BDEA5}" dt="2022-05-10T22:20:53.749" v="302" actId="26606"/>
          <ac:spMkLst>
            <pc:docMk/>
            <pc:sldMk cId="3108604304" sldId="301"/>
            <ac:spMk id="2058" creationId="{A8D57A06-A426-446D-B02C-A2DC6B62E45E}"/>
          </ac:spMkLst>
        </pc:spChg>
        <pc:picChg chg="mod">
          <ac:chgData name="PCISCFLO (FLORES ORIHUELA, CARLOS ALBERTO)" userId="a41dd7e3-237f-4058-be45-e0b2043833aa" providerId="ADAL" clId="{B3AE6CC9-2843-4AB5-AEA3-0884D63BDEA5}" dt="2022-05-10T22:20:54.599" v="303" actId="1076"/>
          <ac:picMkLst>
            <pc:docMk/>
            <pc:sldMk cId="3108604304" sldId="301"/>
            <ac:picMk id="2050" creationId="{B81900FF-B49E-4F60-9993-A4E298471BD1}"/>
          </ac:picMkLst>
        </pc:picChg>
      </pc:sldChg>
      <pc:sldChg chg="new add del">
        <pc:chgData name="PCISCFLO (FLORES ORIHUELA, CARLOS ALBERTO)" userId="a41dd7e3-237f-4058-be45-e0b2043833aa" providerId="ADAL" clId="{B3AE6CC9-2843-4AB5-AEA3-0884D63BDEA5}" dt="2022-05-10T22:20:55.288" v="304" actId="47"/>
        <pc:sldMkLst>
          <pc:docMk/>
          <pc:sldMk cId="3679286978" sldId="302"/>
        </pc:sldMkLst>
      </pc:sldChg>
      <pc:sldChg chg="add del">
        <pc:chgData name="PCISCFLO (FLORES ORIHUELA, CARLOS ALBERTO)" userId="a41dd7e3-237f-4058-be45-e0b2043833aa" providerId="ADAL" clId="{B3AE6CC9-2843-4AB5-AEA3-0884D63BDEA5}" dt="2022-05-10T22:20:52.268" v="299"/>
        <pc:sldMkLst>
          <pc:docMk/>
          <pc:sldMk cId="2081520080" sldId="303"/>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CAFA5EB-396A-42E6-A1CD-5901C34F1470}" type="doc">
      <dgm:prSet loTypeId="urn:microsoft.com/office/officeart/2005/8/layout/default" loCatId="list" qsTypeId="urn:microsoft.com/office/officeart/2005/8/quickstyle/simple5" qsCatId="simple" csTypeId="urn:microsoft.com/office/officeart/2005/8/colors/colorful2" csCatId="colorful" phldr="1"/>
      <dgm:spPr/>
      <dgm:t>
        <a:bodyPr/>
        <a:lstStyle/>
        <a:p>
          <a:endParaRPr lang="en-US"/>
        </a:p>
      </dgm:t>
    </dgm:pt>
    <dgm:pt modelId="{A1B0D3D6-757F-4E09-8147-E3CAC7070D88}">
      <dgm:prSet/>
      <dgm:spPr/>
      <dgm:t>
        <a:bodyPr/>
        <a:lstStyle/>
        <a:p>
          <a:r>
            <a:rPr lang="es-PE" dirty="0"/>
            <a:t>Regresión Lineal</a:t>
          </a:r>
          <a:endParaRPr lang="en-US" dirty="0"/>
        </a:p>
      </dgm:t>
    </dgm:pt>
    <dgm:pt modelId="{76917239-53F6-412E-92DA-612A8BE434C0}" type="parTrans" cxnId="{00B67296-D184-4006-AD2E-F25704BC72F0}">
      <dgm:prSet/>
      <dgm:spPr/>
      <dgm:t>
        <a:bodyPr/>
        <a:lstStyle/>
        <a:p>
          <a:endParaRPr lang="en-US"/>
        </a:p>
      </dgm:t>
    </dgm:pt>
    <dgm:pt modelId="{5C20C928-EF0B-426F-8724-BBC81E7D6451}" type="sibTrans" cxnId="{00B67296-D184-4006-AD2E-F25704BC72F0}">
      <dgm:prSet/>
      <dgm:spPr/>
      <dgm:t>
        <a:bodyPr/>
        <a:lstStyle/>
        <a:p>
          <a:endParaRPr lang="en-US"/>
        </a:p>
      </dgm:t>
    </dgm:pt>
    <dgm:pt modelId="{D3E46480-46A4-44A2-B0F7-E9BD54546526}">
      <dgm:prSet/>
      <dgm:spPr/>
      <dgm:t>
        <a:bodyPr/>
        <a:lstStyle/>
        <a:p>
          <a:r>
            <a:rPr lang="es-PE" dirty="0"/>
            <a:t>Regresión logística</a:t>
          </a:r>
          <a:endParaRPr lang="en-US" dirty="0"/>
        </a:p>
      </dgm:t>
    </dgm:pt>
    <dgm:pt modelId="{79B9C191-9357-47CC-9C92-E38127BA150F}" type="parTrans" cxnId="{4CE6A9F5-A145-477A-B9E1-473E4DA8D157}">
      <dgm:prSet/>
      <dgm:spPr/>
      <dgm:t>
        <a:bodyPr/>
        <a:lstStyle/>
        <a:p>
          <a:endParaRPr lang="en-US"/>
        </a:p>
      </dgm:t>
    </dgm:pt>
    <dgm:pt modelId="{32982CC8-74EC-442D-B7B8-3A2B5642A404}" type="sibTrans" cxnId="{4CE6A9F5-A145-477A-B9E1-473E4DA8D157}">
      <dgm:prSet/>
      <dgm:spPr/>
      <dgm:t>
        <a:bodyPr/>
        <a:lstStyle/>
        <a:p>
          <a:endParaRPr lang="en-US"/>
        </a:p>
      </dgm:t>
    </dgm:pt>
    <dgm:pt modelId="{C586D580-79B8-49CD-AAEB-CC54C2671568}">
      <dgm:prSet/>
      <dgm:spPr/>
      <dgm:t>
        <a:bodyPr/>
        <a:lstStyle/>
        <a:p>
          <a:r>
            <a:rPr lang="es-PE" dirty="0" err="1"/>
            <a:t>Random</a:t>
          </a:r>
          <a:r>
            <a:rPr lang="es-PE" dirty="0"/>
            <a:t> Forest</a:t>
          </a:r>
          <a:endParaRPr lang="en-US" dirty="0"/>
        </a:p>
      </dgm:t>
    </dgm:pt>
    <dgm:pt modelId="{1B62BE99-87D5-434B-9787-494DDF560D2A}" type="parTrans" cxnId="{BDBF3EC1-D3D2-4CBB-A199-D52519F6E8F7}">
      <dgm:prSet/>
      <dgm:spPr/>
      <dgm:t>
        <a:bodyPr/>
        <a:lstStyle/>
        <a:p>
          <a:endParaRPr lang="en-US"/>
        </a:p>
      </dgm:t>
    </dgm:pt>
    <dgm:pt modelId="{7DAC343A-368A-45CC-A2A2-DBB1488441AF}" type="sibTrans" cxnId="{BDBF3EC1-D3D2-4CBB-A199-D52519F6E8F7}">
      <dgm:prSet/>
      <dgm:spPr/>
      <dgm:t>
        <a:bodyPr/>
        <a:lstStyle/>
        <a:p>
          <a:endParaRPr lang="en-US"/>
        </a:p>
      </dgm:t>
    </dgm:pt>
    <dgm:pt modelId="{6C35F061-7C55-4236-84EC-A0D8E7A28081}">
      <dgm:prSet/>
      <dgm:spPr/>
      <dgm:t>
        <a:bodyPr/>
        <a:lstStyle/>
        <a:p>
          <a:r>
            <a:rPr lang="es-PE" dirty="0" err="1"/>
            <a:t>Gradient</a:t>
          </a:r>
          <a:r>
            <a:rPr lang="es-PE" dirty="0"/>
            <a:t> </a:t>
          </a:r>
          <a:r>
            <a:rPr lang="es-PE" dirty="0" err="1"/>
            <a:t>boosting</a:t>
          </a:r>
          <a:r>
            <a:rPr lang="es-PE" dirty="0"/>
            <a:t> machine</a:t>
          </a:r>
          <a:endParaRPr lang="en-US" dirty="0"/>
        </a:p>
      </dgm:t>
    </dgm:pt>
    <dgm:pt modelId="{77A213FE-115A-4660-B18F-820E624FC2B5}" type="parTrans" cxnId="{1A4936AA-C52B-4F1B-8308-6666C6F96580}">
      <dgm:prSet/>
      <dgm:spPr/>
      <dgm:t>
        <a:bodyPr/>
        <a:lstStyle/>
        <a:p>
          <a:endParaRPr lang="en-US"/>
        </a:p>
      </dgm:t>
    </dgm:pt>
    <dgm:pt modelId="{1B9036E5-965F-4ABE-A574-CCA42A45B4C0}" type="sibTrans" cxnId="{1A4936AA-C52B-4F1B-8308-6666C6F96580}">
      <dgm:prSet/>
      <dgm:spPr/>
      <dgm:t>
        <a:bodyPr/>
        <a:lstStyle/>
        <a:p>
          <a:endParaRPr lang="en-US"/>
        </a:p>
      </dgm:t>
    </dgm:pt>
    <dgm:pt modelId="{AEE495E1-3DB8-4C33-A4E9-EC6C8D3AE828}">
      <dgm:prSet/>
      <dgm:spPr/>
      <dgm:t>
        <a:bodyPr/>
        <a:lstStyle/>
        <a:p>
          <a:r>
            <a:rPr lang="es-PE" dirty="0"/>
            <a:t>Redes neuronales</a:t>
          </a:r>
          <a:endParaRPr lang="en-US" dirty="0"/>
        </a:p>
      </dgm:t>
    </dgm:pt>
    <dgm:pt modelId="{71F3A746-2456-4C4D-A92C-6F49A029046E}" type="parTrans" cxnId="{5C9830D2-62D8-4141-9CDC-8E07168E5058}">
      <dgm:prSet/>
      <dgm:spPr/>
      <dgm:t>
        <a:bodyPr/>
        <a:lstStyle/>
        <a:p>
          <a:endParaRPr lang="en-US"/>
        </a:p>
      </dgm:t>
    </dgm:pt>
    <dgm:pt modelId="{46C0D1C4-0453-4C89-985D-2E948DFDD7F0}" type="sibTrans" cxnId="{5C9830D2-62D8-4141-9CDC-8E07168E5058}">
      <dgm:prSet/>
      <dgm:spPr/>
      <dgm:t>
        <a:bodyPr/>
        <a:lstStyle/>
        <a:p>
          <a:endParaRPr lang="en-US"/>
        </a:p>
      </dgm:t>
    </dgm:pt>
    <dgm:pt modelId="{79BD52F0-5A65-4329-B144-A2A4EF48819C}">
      <dgm:prSet/>
      <dgm:spPr/>
      <dgm:t>
        <a:bodyPr/>
        <a:lstStyle/>
        <a:p>
          <a:r>
            <a:rPr lang="es-PE" dirty="0"/>
            <a:t>Redes neuronales </a:t>
          </a:r>
          <a:r>
            <a:rPr lang="es-PE" dirty="0" err="1"/>
            <a:t>convulacionales</a:t>
          </a:r>
          <a:endParaRPr lang="en-US" dirty="0"/>
        </a:p>
      </dgm:t>
    </dgm:pt>
    <dgm:pt modelId="{91631817-2BEC-4C35-A892-D58FD21EB44C}" type="parTrans" cxnId="{42FEA717-D2C8-42F3-B2D5-B5608F632B6A}">
      <dgm:prSet/>
      <dgm:spPr/>
      <dgm:t>
        <a:bodyPr/>
        <a:lstStyle/>
        <a:p>
          <a:endParaRPr lang="en-US"/>
        </a:p>
      </dgm:t>
    </dgm:pt>
    <dgm:pt modelId="{8EC275C0-AF10-456E-98FD-F084D9F4AA15}" type="sibTrans" cxnId="{42FEA717-D2C8-42F3-B2D5-B5608F632B6A}">
      <dgm:prSet/>
      <dgm:spPr/>
      <dgm:t>
        <a:bodyPr/>
        <a:lstStyle/>
        <a:p>
          <a:endParaRPr lang="en-US"/>
        </a:p>
      </dgm:t>
    </dgm:pt>
    <dgm:pt modelId="{EBEBF851-C9B0-49F5-B4E1-2E068E3719A8}">
      <dgm:prSet/>
      <dgm:spPr/>
      <dgm:t>
        <a:bodyPr/>
        <a:lstStyle/>
        <a:p>
          <a:r>
            <a:rPr lang="es-PE" dirty="0"/>
            <a:t>Red Neuronal Recurrente</a:t>
          </a:r>
          <a:endParaRPr lang="en-US" dirty="0"/>
        </a:p>
      </dgm:t>
    </dgm:pt>
    <dgm:pt modelId="{1CDAA2E7-284A-4D08-AF48-9F1FECA8187E}" type="parTrans" cxnId="{0CF05B1B-F45B-48AC-8724-F5A1E3E532B5}">
      <dgm:prSet/>
      <dgm:spPr/>
      <dgm:t>
        <a:bodyPr/>
        <a:lstStyle/>
        <a:p>
          <a:endParaRPr lang="en-US"/>
        </a:p>
      </dgm:t>
    </dgm:pt>
    <dgm:pt modelId="{3737CFA1-F2D8-4BAF-8DFB-7578380A6FA2}" type="sibTrans" cxnId="{0CF05B1B-F45B-48AC-8724-F5A1E3E532B5}">
      <dgm:prSet/>
      <dgm:spPr/>
      <dgm:t>
        <a:bodyPr/>
        <a:lstStyle/>
        <a:p>
          <a:endParaRPr lang="en-US"/>
        </a:p>
      </dgm:t>
    </dgm:pt>
    <dgm:pt modelId="{1B7B55B8-BB6E-4035-AD0E-99ACBDBEA984}">
      <dgm:prSet/>
      <dgm:spPr/>
      <dgm:t>
        <a:bodyPr/>
        <a:lstStyle/>
        <a:p>
          <a:r>
            <a:rPr lang="es-PE" dirty="0" err="1"/>
            <a:t>Clustering</a:t>
          </a:r>
          <a:r>
            <a:rPr lang="es-PE" dirty="0"/>
            <a:t> / Agrupamiento</a:t>
          </a:r>
          <a:endParaRPr lang="en-US" dirty="0"/>
        </a:p>
      </dgm:t>
    </dgm:pt>
    <dgm:pt modelId="{F29682C1-5C22-4D46-9AC7-55BBD3FEC929}" type="parTrans" cxnId="{39BCDEF6-9290-4BE6-8F48-FAD51B3BF81E}">
      <dgm:prSet/>
      <dgm:spPr/>
      <dgm:t>
        <a:bodyPr/>
        <a:lstStyle/>
        <a:p>
          <a:endParaRPr lang="en-US"/>
        </a:p>
      </dgm:t>
    </dgm:pt>
    <dgm:pt modelId="{E4493F99-2D2E-405D-91A3-B41D02402C84}" type="sibTrans" cxnId="{39BCDEF6-9290-4BE6-8F48-FAD51B3BF81E}">
      <dgm:prSet/>
      <dgm:spPr/>
      <dgm:t>
        <a:bodyPr/>
        <a:lstStyle/>
        <a:p>
          <a:endParaRPr lang="en-US"/>
        </a:p>
      </dgm:t>
    </dgm:pt>
    <dgm:pt modelId="{E399331E-8084-4D29-8028-F2CEAE660B9F}" type="pres">
      <dgm:prSet presAssocID="{FCAFA5EB-396A-42E6-A1CD-5901C34F1470}" presName="diagram" presStyleCnt="0">
        <dgm:presLayoutVars>
          <dgm:dir/>
          <dgm:resizeHandles val="exact"/>
        </dgm:presLayoutVars>
      </dgm:prSet>
      <dgm:spPr/>
    </dgm:pt>
    <dgm:pt modelId="{23D46CCD-9C94-4504-AF1C-92894B49DCD4}" type="pres">
      <dgm:prSet presAssocID="{A1B0D3D6-757F-4E09-8147-E3CAC7070D88}" presName="node" presStyleLbl="node1" presStyleIdx="0" presStyleCnt="8">
        <dgm:presLayoutVars>
          <dgm:bulletEnabled val="1"/>
        </dgm:presLayoutVars>
      </dgm:prSet>
      <dgm:spPr/>
    </dgm:pt>
    <dgm:pt modelId="{B8CEA7BD-747C-416C-AC35-72C8268C01F0}" type="pres">
      <dgm:prSet presAssocID="{5C20C928-EF0B-426F-8724-BBC81E7D6451}" presName="sibTrans" presStyleCnt="0"/>
      <dgm:spPr/>
    </dgm:pt>
    <dgm:pt modelId="{3D32D48D-61CA-4E71-A44F-C2995A032F85}" type="pres">
      <dgm:prSet presAssocID="{D3E46480-46A4-44A2-B0F7-E9BD54546526}" presName="node" presStyleLbl="node1" presStyleIdx="1" presStyleCnt="8">
        <dgm:presLayoutVars>
          <dgm:bulletEnabled val="1"/>
        </dgm:presLayoutVars>
      </dgm:prSet>
      <dgm:spPr/>
    </dgm:pt>
    <dgm:pt modelId="{6C612DDC-AD72-49D1-B305-FB015B740B8D}" type="pres">
      <dgm:prSet presAssocID="{32982CC8-74EC-442D-B7B8-3A2B5642A404}" presName="sibTrans" presStyleCnt="0"/>
      <dgm:spPr/>
    </dgm:pt>
    <dgm:pt modelId="{D580E309-106F-4CDF-80A9-DC30024C9669}" type="pres">
      <dgm:prSet presAssocID="{C586D580-79B8-49CD-AAEB-CC54C2671568}" presName="node" presStyleLbl="node1" presStyleIdx="2" presStyleCnt="8">
        <dgm:presLayoutVars>
          <dgm:bulletEnabled val="1"/>
        </dgm:presLayoutVars>
      </dgm:prSet>
      <dgm:spPr/>
    </dgm:pt>
    <dgm:pt modelId="{4EA9AB9A-E8FD-4498-A71C-D74C60BB88A6}" type="pres">
      <dgm:prSet presAssocID="{7DAC343A-368A-45CC-A2A2-DBB1488441AF}" presName="sibTrans" presStyleCnt="0"/>
      <dgm:spPr/>
    </dgm:pt>
    <dgm:pt modelId="{46B94C9D-1B3A-4348-B15C-E0F4892151B0}" type="pres">
      <dgm:prSet presAssocID="{6C35F061-7C55-4236-84EC-A0D8E7A28081}" presName="node" presStyleLbl="node1" presStyleIdx="3" presStyleCnt="8">
        <dgm:presLayoutVars>
          <dgm:bulletEnabled val="1"/>
        </dgm:presLayoutVars>
      </dgm:prSet>
      <dgm:spPr/>
    </dgm:pt>
    <dgm:pt modelId="{8FF31D6A-CBD1-4FCB-8590-5842FD72BC02}" type="pres">
      <dgm:prSet presAssocID="{1B9036E5-965F-4ABE-A574-CCA42A45B4C0}" presName="sibTrans" presStyleCnt="0"/>
      <dgm:spPr/>
    </dgm:pt>
    <dgm:pt modelId="{5B56C2EB-71BD-46AB-B502-4A9B0C4565F9}" type="pres">
      <dgm:prSet presAssocID="{AEE495E1-3DB8-4C33-A4E9-EC6C8D3AE828}" presName="node" presStyleLbl="node1" presStyleIdx="4" presStyleCnt="8">
        <dgm:presLayoutVars>
          <dgm:bulletEnabled val="1"/>
        </dgm:presLayoutVars>
      </dgm:prSet>
      <dgm:spPr/>
    </dgm:pt>
    <dgm:pt modelId="{8032C5E8-A568-4A75-89CC-04D42633E895}" type="pres">
      <dgm:prSet presAssocID="{46C0D1C4-0453-4C89-985D-2E948DFDD7F0}" presName="sibTrans" presStyleCnt="0"/>
      <dgm:spPr/>
    </dgm:pt>
    <dgm:pt modelId="{3311A18D-4CB4-4226-BC29-FD6A5C3C64ED}" type="pres">
      <dgm:prSet presAssocID="{79BD52F0-5A65-4329-B144-A2A4EF48819C}" presName="node" presStyleLbl="node1" presStyleIdx="5" presStyleCnt="8">
        <dgm:presLayoutVars>
          <dgm:bulletEnabled val="1"/>
        </dgm:presLayoutVars>
      </dgm:prSet>
      <dgm:spPr/>
    </dgm:pt>
    <dgm:pt modelId="{1C44FB3C-A1CC-46BB-870F-BD6F4D9E3D9F}" type="pres">
      <dgm:prSet presAssocID="{8EC275C0-AF10-456E-98FD-F084D9F4AA15}" presName="sibTrans" presStyleCnt="0"/>
      <dgm:spPr/>
    </dgm:pt>
    <dgm:pt modelId="{F754F462-3899-470A-A641-592EC05DCA31}" type="pres">
      <dgm:prSet presAssocID="{EBEBF851-C9B0-49F5-B4E1-2E068E3719A8}" presName="node" presStyleLbl="node1" presStyleIdx="6" presStyleCnt="8">
        <dgm:presLayoutVars>
          <dgm:bulletEnabled val="1"/>
        </dgm:presLayoutVars>
      </dgm:prSet>
      <dgm:spPr/>
    </dgm:pt>
    <dgm:pt modelId="{863CF989-48C6-496A-A4C3-CBE1F861E198}" type="pres">
      <dgm:prSet presAssocID="{3737CFA1-F2D8-4BAF-8DFB-7578380A6FA2}" presName="sibTrans" presStyleCnt="0"/>
      <dgm:spPr/>
    </dgm:pt>
    <dgm:pt modelId="{D8AC8C21-06C3-4F94-B809-0515E63A3494}" type="pres">
      <dgm:prSet presAssocID="{1B7B55B8-BB6E-4035-AD0E-99ACBDBEA984}" presName="node" presStyleLbl="node1" presStyleIdx="7" presStyleCnt="8">
        <dgm:presLayoutVars>
          <dgm:bulletEnabled val="1"/>
        </dgm:presLayoutVars>
      </dgm:prSet>
      <dgm:spPr/>
    </dgm:pt>
  </dgm:ptLst>
  <dgm:cxnLst>
    <dgm:cxn modelId="{7C911F0D-6751-41DC-8949-A19F366D6224}" type="presOf" srcId="{A1B0D3D6-757F-4E09-8147-E3CAC7070D88}" destId="{23D46CCD-9C94-4504-AF1C-92894B49DCD4}" srcOrd="0" destOrd="0" presId="urn:microsoft.com/office/officeart/2005/8/layout/default"/>
    <dgm:cxn modelId="{42FEA717-D2C8-42F3-B2D5-B5608F632B6A}" srcId="{FCAFA5EB-396A-42E6-A1CD-5901C34F1470}" destId="{79BD52F0-5A65-4329-B144-A2A4EF48819C}" srcOrd="5" destOrd="0" parTransId="{91631817-2BEC-4C35-A892-D58FD21EB44C}" sibTransId="{8EC275C0-AF10-456E-98FD-F084D9F4AA15}"/>
    <dgm:cxn modelId="{2A5CD218-4620-4E8A-B899-FFB4CCB12331}" type="presOf" srcId="{AEE495E1-3DB8-4C33-A4E9-EC6C8D3AE828}" destId="{5B56C2EB-71BD-46AB-B502-4A9B0C4565F9}" srcOrd="0" destOrd="0" presId="urn:microsoft.com/office/officeart/2005/8/layout/default"/>
    <dgm:cxn modelId="{0CF05B1B-F45B-48AC-8724-F5A1E3E532B5}" srcId="{FCAFA5EB-396A-42E6-A1CD-5901C34F1470}" destId="{EBEBF851-C9B0-49F5-B4E1-2E068E3719A8}" srcOrd="6" destOrd="0" parTransId="{1CDAA2E7-284A-4D08-AF48-9F1FECA8187E}" sibTransId="{3737CFA1-F2D8-4BAF-8DFB-7578380A6FA2}"/>
    <dgm:cxn modelId="{AEB31320-DBBC-4399-847A-BCD35DDF80A5}" type="presOf" srcId="{6C35F061-7C55-4236-84EC-A0D8E7A28081}" destId="{46B94C9D-1B3A-4348-B15C-E0F4892151B0}" srcOrd="0" destOrd="0" presId="urn:microsoft.com/office/officeart/2005/8/layout/default"/>
    <dgm:cxn modelId="{BA1EDE63-BDA3-4C3D-BDE4-9AF88D6B2F89}" type="presOf" srcId="{79BD52F0-5A65-4329-B144-A2A4EF48819C}" destId="{3311A18D-4CB4-4226-BC29-FD6A5C3C64ED}" srcOrd="0" destOrd="0" presId="urn:microsoft.com/office/officeart/2005/8/layout/default"/>
    <dgm:cxn modelId="{A1700B80-3732-45D3-8075-F790182354B1}" type="presOf" srcId="{D3E46480-46A4-44A2-B0F7-E9BD54546526}" destId="{3D32D48D-61CA-4E71-A44F-C2995A032F85}" srcOrd="0" destOrd="0" presId="urn:microsoft.com/office/officeart/2005/8/layout/default"/>
    <dgm:cxn modelId="{F0F39290-0221-4A2F-854D-5AB28548A26F}" type="presOf" srcId="{1B7B55B8-BB6E-4035-AD0E-99ACBDBEA984}" destId="{D8AC8C21-06C3-4F94-B809-0515E63A3494}" srcOrd="0" destOrd="0" presId="urn:microsoft.com/office/officeart/2005/8/layout/default"/>
    <dgm:cxn modelId="{00B67296-D184-4006-AD2E-F25704BC72F0}" srcId="{FCAFA5EB-396A-42E6-A1CD-5901C34F1470}" destId="{A1B0D3D6-757F-4E09-8147-E3CAC7070D88}" srcOrd="0" destOrd="0" parTransId="{76917239-53F6-412E-92DA-612A8BE434C0}" sibTransId="{5C20C928-EF0B-426F-8724-BBC81E7D6451}"/>
    <dgm:cxn modelId="{F10D2499-324F-4886-B071-73182EA76D91}" type="presOf" srcId="{FCAFA5EB-396A-42E6-A1CD-5901C34F1470}" destId="{E399331E-8084-4D29-8028-F2CEAE660B9F}" srcOrd="0" destOrd="0" presId="urn:microsoft.com/office/officeart/2005/8/layout/default"/>
    <dgm:cxn modelId="{04F00C9B-CF46-4314-9DF8-5CBE3ABF4697}" type="presOf" srcId="{C586D580-79B8-49CD-AAEB-CC54C2671568}" destId="{D580E309-106F-4CDF-80A9-DC30024C9669}" srcOrd="0" destOrd="0" presId="urn:microsoft.com/office/officeart/2005/8/layout/default"/>
    <dgm:cxn modelId="{1A4936AA-C52B-4F1B-8308-6666C6F96580}" srcId="{FCAFA5EB-396A-42E6-A1CD-5901C34F1470}" destId="{6C35F061-7C55-4236-84EC-A0D8E7A28081}" srcOrd="3" destOrd="0" parTransId="{77A213FE-115A-4660-B18F-820E624FC2B5}" sibTransId="{1B9036E5-965F-4ABE-A574-CCA42A45B4C0}"/>
    <dgm:cxn modelId="{BDBF3EC1-D3D2-4CBB-A199-D52519F6E8F7}" srcId="{FCAFA5EB-396A-42E6-A1CD-5901C34F1470}" destId="{C586D580-79B8-49CD-AAEB-CC54C2671568}" srcOrd="2" destOrd="0" parTransId="{1B62BE99-87D5-434B-9787-494DDF560D2A}" sibTransId="{7DAC343A-368A-45CC-A2A2-DBB1488441AF}"/>
    <dgm:cxn modelId="{5C9830D2-62D8-4141-9CDC-8E07168E5058}" srcId="{FCAFA5EB-396A-42E6-A1CD-5901C34F1470}" destId="{AEE495E1-3DB8-4C33-A4E9-EC6C8D3AE828}" srcOrd="4" destOrd="0" parTransId="{71F3A746-2456-4C4D-A92C-6F49A029046E}" sibTransId="{46C0D1C4-0453-4C89-985D-2E948DFDD7F0}"/>
    <dgm:cxn modelId="{F7EEB4E3-398D-4A94-9293-78624B70AF70}" type="presOf" srcId="{EBEBF851-C9B0-49F5-B4E1-2E068E3719A8}" destId="{F754F462-3899-470A-A641-592EC05DCA31}" srcOrd="0" destOrd="0" presId="urn:microsoft.com/office/officeart/2005/8/layout/default"/>
    <dgm:cxn modelId="{4CE6A9F5-A145-477A-B9E1-473E4DA8D157}" srcId="{FCAFA5EB-396A-42E6-A1CD-5901C34F1470}" destId="{D3E46480-46A4-44A2-B0F7-E9BD54546526}" srcOrd="1" destOrd="0" parTransId="{79B9C191-9357-47CC-9C92-E38127BA150F}" sibTransId="{32982CC8-74EC-442D-B7B8-3A2B5642A404}"/>
    <dgm:cxn modelId="{39BCDEF6-9290-4BE6-8F48-FAD51B3BF81E}" srcId="{FCAFA5EB-396A-42E6-A1CD-5901C34F1470}" destId="{1B7B55B8-BB6E-4035-AD0E-99ACBDBEA984}" srcOrd="7" destOrd="0" parTransId="{F29682C1-5C22-4D46-9AC7-55BBD3FEC929}" sibTransId="{E4493F99-2D2E-405D-91A3-B41D02402C84}"/>
    <dgm:cxn modelId="{08610E53-931C-41F5-877F-E24F7D73C5EB}" type="presParOf" srcId="{E399331E-8084-4D29-8028-F2CEAE660B9F}" destId="{23D46CCD-9C94-4504-AF1C-92894B49DCD4}" srcOrd="0" destOrd="0" presId="urn:microsoft.com/office/officeart/2005/8/layout/default"/>
    <dgm:cxn modelId="{CCF9611B-1844-4D2F-9928-8D02B7B10ADC}" type="presParOf" srcId="{E399331E-8084-4D29-8028-F2CEAE660B9F}" destId="{B8CEA7BD-747C-416C-AC35-72C8268C01F0}" srcOrd="1" destOrd="0" presId="urn:microsoft.com/office/officeart/2005/8/layout/default"/>
    <dgm:cxn modelId="{02C8A9E3-C6AF-4591-91EE-1454CC05E7A0}" type="presParOf" srcId="{E399331E-8084-4D29-8028-F2CEAE660B9F}" destId="{3D32D48D-61CA-4E71-A44F-C2995A032F85}" srcOrd="2" destOrd="0" presId="urn:microsoft.com/office/officeart/2005/8/layout/default"/>
    <dgm:cxn modelId="{00C35E9A-FC14-4B5B-8447-7ACFDA2C5218}" type="presParOf" srcId="{E399331E-8084-4D29-8028-F2CEAE660B9F}" destId="{6C612DDC-AD72-49D1-B305-FB015B740B8D}" srcOrd="3" destOrd="0" presId="urn:microsoft.com/office/officeart/2005/8/layout/default"/>
    <dgm:cxn modelId="{98FC0C02-6FF6-435F-A86D-F9F821012CBC}" type="presParOf" srcId="{E399331E-8084-4D29-8028-F2CEAE660B9F}" destId="{D580E309-106F-4CDF-80A9-DC30024C9669}" srcOrd="4" destOrd="0" presId="urn:microsoft.com/office/officeart/2005/8/layout/default"/>
    <dgm:cxn modelId="{6538F6B2-456A-45CC-A4A5-C46E9BA9E044}" type="presParOf" srcId="{E399331E-8084-4D29-8028-F2CEAE660B9F}" destId="{4EA9AB9A-E8FD-4498-A71C-D74C60BB88A6}" srcOrd="5" destOrd="0" presId="urn:microsoft.com/office/officeart/2005/8/layout/default"/>
    <dgm:cxn modelId="{58E32340-2091-435C-B663-EBB33790834C}" type="presParOf" srcId="{E399331E-8084-4D29-8028-F2CEAE660B9F}" destId="{46B94C9D-1B3A-4348-B15C-E0F4892151B0}" srcOrd="6" destOrd="0" presId="urn:microsoft.com/office/officeart/2005/8/layout/default"/>
    <dgm:cxn modelId="{C60AE667-0376-4835-AB88-6826943B8A05}" type="presParOf" srcId="{E399331E-8084-4D29-8028-F2CEAE660B9F}" destId="{8FF31D6A-CBD1-4FCB-8590-5842FD72BC02}" srcOrd="7" destOrd="0" presId="urn:microsoft.com/office/officeart/2005/8/layout/default"/>
    <dgm:cxn modelId="{D151A8F6-5143-4FC1-98B6-71CCA75058E1}" type="presParOf" srcId="{E399331E-8084-4D29-8028-F2CEAE660B9F}" destId="{5B56C2EB-71BD-46AB-B502-4A9B0C4565F9}" srcOrd="8" destOrd="0" presId="urn:microsoft.com/office/officeart/2005/8/layout/default"/>
    <dgm:cxn modelId="{26C85C8E-CD6B-4598-A211-189E5870D253}" type="presParOf" srcId="{E399331E-8084-4D29-8028-F2CEAE660B9F}" destId="{8032C5E8-A568-4A75-89CC-04D42633E895}" srcOrd="9" destOrd="0" presId="urn:microsoft.com/office/officeart/2005/8/layout/default"/>
    <dgm:cxn modelId="{B50C6BDA-E4BF-45CE-AA1A-EDCD2F710356}" type="presParOf" srcId="{E399331E-8084-4D29-8028-F2CEAE660B9F}" destId="{3311A18D-4CB4-4226-BC29-FD6A5C3C64ED}" srcOrd="10" destOrd="0" presId="urn:microsoft.com/office/officeart/2005/8/layout/default"/>
    <dgm:cxn modelId="{0BED8CDC-6A88-4D20-A1C1-BCF55D5A61BA}" type="presParOf" srcId="{E399331E-8084-4D29-8028-F2CEAE660B9F}" destId="{1C44FB3C-A1CC-46BB-870F-BD6F4D9E3D9F}" srcOrd="11" destOrd="0" presId="urn:microsoft.com/office/officeart/2005/8/layout/default"/>
    <dgm:cxn modelId="{250CD4E7-F1DC-450D-8CEC-1898364EBB1D}" type="presParOf" srcId="{E399331E-8084-4D29-8028-F2CEAE660B9F}" destId="{F754F462-3899-470A-A641-592EC05DCA31}" srcOrd="12" destOrd="0" presId="urn:microsoft.com/office/officeart/2005/8/layout/default"/>
    <dgm:cxn modelId="{482A53EA-BD45-49B0-ACDE-3DD08E4886B0}" type="presParOf" srcId="{E399331E-8084-4D29-8028-F2CEAE660B9F}" destId="{863CF989-48C6-496A-A4C3-CBE1F861E198}" srcOrd="13" destOrd="0" presId="urn:microsoft.com/office/officeart/2005/8/layout/default"/>
    <dgm:cxn modelId="{52C9FAED-65D8-43E6-974F-A86FD047FFB0}" type="presParOf" srcId="{E399331E-8084-4D29-8028-F2CEAE660B9F}" destId="{D8AC8C21-06C3-4F94-B809-0515E63A3494}" srcOrd="1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27179C8-CA50-42DA-882D-BD569A1C4DD3}" type="doc">
      <dgm:prSet loTypeId="urn:microsoft.com/office/officeart/2016/7/layout/ChevronBlockProcess" loCatId="process" qsTypeId="urn:microsoft.com/office/officeart/2005/8/quickstyle/simple1" qsCatId="simple" csTypeId="urn:microsoft.com/office/officeart/2005/8/colors/colorful1" csCatId="colorful" phldr="1"/>
      <dgm:spPr/>
      <dgm:t>
        <a:bodyPr/>
        <a:lstStyle/>
        <a:p>
          <a:endParaRPr lang="es-PE"/>
        </a:p>
      </dgm:t>
    </dgm:pt>
    <dgm:pt modelId="{3A214754-0D14-4682-815B-A51CEC55192A}">
      <dgm:prSet phldrT="[Texto]"/>
      <dgm:spPr/>
      <dgm:t>
        <a:bodyPr/>
        <a:lstStyle/>
        <a:p>
          <a:r>
            <a:rPr lang="es-PE"/>
            <a:t>Adquisición</a:t>
          </a:r>
        </a:p>
      </dgm:t>
    </dgm:pt>
    <dgm:pt modelId="{37BAEE46-BF3A-4620-9978-35A502B67E27}" type="parTrans" cxnId="{339F5EA2-BC9B-44B4-815F-B4E3C5BB641A}">
      <dgm:prSet/>
      <dgm:spPr/>
      <dgm:t>
        <a:bodyPr/>
        <a:lstStyle/>
        <a:p>
          <a:endParaRPr lang="es-PE"/>
        </a:p>
      </dgm:t>
    </dgm:pt>
    <dgm:pt modelId="{D03690BF-417D-4DF6-8AAE-CD7118C3B5C2}" type="sibTrans" cxnId="{339F5EA2-BC9B-44B4-815F-B4E3C5BB641A}">
      <dgm:prSet/>
      <dgm:spPr/>
      <dgm:t>
        <a:bodyPr/>
        <a:lstStyle/>
        <a:p>
          <a:endParaRPr lang="es-PE"/>
        </a:p>
      </dgm:t>
    </dgm:pt>
    <dgm:pt modelId="{DB979530-B4D2-4308-8460-EA2A79B66A23}">
      <dgm:prSet phldrT="[Texto]"/>
      <dgm:spPr/>
      <dgm:t>
        <a:bodyPr/>
        <a:lstStyle/>
        <a:p>
          <a:r>
            <a:rPr lang="es-PE"/>
            <a:t>Preparación</a:t>
          </a:r>
        </a:p>
      </dgm:t>
    </dgm:pt>
    <dgm:pt modelId="{F6622787-38DF-4023-B8CB-CFBC604ECC4C}" type="parTrans" cxnId="{137BCFB3-9562-4ACE-B56B-8AA1B33465B4}">
      <dgm:prSet/>
      <dgm:spPr/>
      <dgm:t>
        <a:bodyPr/>
        <a:lstStyle/>
        <a:p>
          <a:endParaRPr lang="es-PE"/>
        </a:p>
      </dgm:t>
    </dgm:pt>
    <dgm:pt modelId="{E28C8065-A143-49BB-B0F4-1E5C05DB314D}" type="sibTrans" cxnId="{137BCFB3-9562-4ACE-B56B-8AA1B33465B4}">
      <dgm:prSet/>
      <dgm:spPr/>
      <dgm:t>
        <a:bodyPr/>
        <a:lstStyle/>
        <a:p>
          <a:endParaRPr lang="es-PE"/>
        </a:p>
      </dgm:t>
    </dgm:pt>
    <dgm:pt modelId="{87E1CC00-3018-4B49-BDFC-EBA01E169B6B}">
      <dgm:prSet phldrT="[Texto]"/>
      <dgm:spPr/>
      <dgm:t>
        <a:bodyPr/>
        <a:lstStyle/>
        <a:p>
          <a:r>
            <a:rPr lang="es-PE"/>
            <a:t>Proceso</a:t>
          </a:r>
        </a:p>
      </dgm:t>
    </dgm:pt>
    <dgm:pt modelId="{5C11B770-5E17-4180-8CD7-675C56577803}" type="parTrans" cxnId="{C439BD05-28CD-4735-B8EB-9461E4EE2BB5}">
      <dgm:prSet/>
      <dgm:spPr/>
      <dgm:t>
        <a:bodyPr/>
        <a:lstStyle/>
        <a:p>
          <a:endParaRPr lang="es-PE"/>
        </a:p>
      </dgm:t>
    </dgm:pt>
    <dgm:pt modelId="{2BBAD2F4-09C6-4C07-88B6-442A8889AB9C}" type="sibTrans" cxnId="{C439BD05-28CD-4735-B8EB-9461E4EE2BB5}">
      <dgm:prSet/>
      <dgm:spPr/>
      <dgm:t>
        <a:bodyPr/>
        <a:lstStyle/>
        <a:p>
          <a:endParaRPr lang="es-PE"/>
        </a:p>
      </dgm:t>
    </dgm:pt>
    <dgm:pt modelId="{02D1599B-7609-4C2A-AA0A-0F74680445C2}">
      <dgm:prSet phldrT="[Texto]"/>
      <dgm:spPr/>
      <dgm:t>
        <a:bodyPr/>
        <a:lstStyle/>
        <a:p>
          <a:r>
            <a:rPr lang="es-PE"/>
            <a:t>Reportar</a:t>
          </a:r>
        </a:p>
      </dgm:t>
    </dgm:pt>
    <dgm:pt modelId="{915A575F-5F94-4ACC-AA97-FE75289EC683}" type="parTrans" cxnId="{CAD5C0E1-AD22-44B2-9FF8-B9E13E105A48}">
      <dgm:prSet/>
      <dgm:spPr/>
      <dgm:t>
        <a:bodyPr/>
        <a:lstStyle/>
        <a:p>
          <a:endParaRPr lang="es-PE"/>
        </a:p>
      </dgm:t>
    </dgm:pt>
    <dgm:pt modelId="{36F37A93-3C1D-4026-8E7B-EA637A5599EC}" type="sibTrans" cxnId="{CAD5C0E1-AD22-44B2-9FF8-B9E13E105A48}">
      <dgm:prSet/>
      <dgm:spPr/>
      <dgm:t>
        <a:bodyPr/>
        <a:lstStyle/>
        <a:p>
          <a:endParaRPr lang="es-PE"/>
        </a:p>
      </dgm:t>
    </dgm:pt>
    <dgm:pt modelId="{D21CA944-1850-4209-BF76-F76FCF4520C8}">
      <dgm:prSet phldrT="[Texto]"/>
      <dgm:spPr/>
      <dgm:t>
        <a:bodyPr/>
        <a:lstStyle/>
        <a:p>
          <a:r>
            <a:rPr lang="es-PE"/>
            <a:t>Colección de Datos</a:t>
          </a:r>
        </a:p>
      </dgm:t>
    </dgm:pt>
    <dgm:pt modelId="{E992A20A-1B86-400B-807B-45E93E09A6B5}" type="parTrans" cxnId="{8AD1CB80-A0FA-49A6-80D5-BEC9AF10B60B}">
      <dgm:prSet/>
      <dgm:spPr/>
      <dgm:t>
        <a:bodyPr/>
        <a:lstStyle/>
        <a:p>
          <a:endParaRPr lang="es-PE"/>
        </a:p>
      </dgm:t>
    </dgm:pt>
    <dgm:pt modelId="{E2CAAE25-5A12-4AAD-8BBC-CA0928140706}" type="sibTrans" cxnId="{8AD1CB80-A0FA-49A6-80D5-BEC9AF10B60B}">
      <dgm:prSet/>
      <dgm:spPr/>
      <dgm:t>
        <a:bodyPr/>
        <a:lstStyle/>
        <a:p>
          <a:endParaRPr lang="es-PE"/>
        </a:p>
      </dgm:t>
    </dgm:pt>
    <dgm:pt modelId="{52A17097-3693-4BC0-8A48-82BA74C205DE}">
      <dgm:prSet phldrT="[Texto]"/>
      <dgm:spPr/>
      <dgm:t>
        <a:bodyPr/>
        <a:lstStyle/>
        <a:p>
          <a:r>
            <a:rPr lang="es-PE"/>
            <a:t>Limpieza y calidad de datos</a:t>
          </a:r>
        </a:p>
      </dgm:t>
    </dgm:pt>
    <dgm:pt modelId="{C843B2CE-B1CD-4F16-B503-7618A7922F9E}" type="parTrans" cxnId="{56668865-D62C-4936-8B4C-83117E10B64C}">
      <dgm:prSet/>
      <dgm:spPr/>
      <dgm:t>
        <a:bodyPr/>
        <a:lstStyle/>
        <a:p>
          <a:endParaRPr lang="es-PE"/>
        </a:p>
      </dgm:t>
    </dgm:pt>
    <dgm:pt modelId="{FE033D61-12DA-4E82-B639-34EA763CE779}" type="sibTrans" cxnId="{56668865-D62C-4936-8B4C-83117E10B64C}">
      <dgm:prSet/>
      <dgm:spPr/>
      <dgm:t>
        <a:bodyPr/>
        <a:lstStyle/>
        <a:p>
          <a:endParaRPr lang="es-PE"/>
        </a:p>
      </dgm:t>
    </dgm:pt>
    <dgm:pt modelId="{A43EC93C-FFA9-48A5-920D-091800CF5B91}">
      <dgm:prSet phldrT="[Texto]"/>
      <dgm:spPr/>
      <dgm:t>
        <a:bodyPr/>
        <a:lstStyle/>
        <a:p>
          <a:r>
            <a:rPr lang="es-PE"/>
            <a:t>Ejecutar herramientas de machine learning</a:t>
          </a:r>
        </a:p>
      </dgm:t>
    </dgm:pt>
    <dgm:pt modelId="{D61955D8-9201-48AC-8832-2209F41CBAD5}" type="parTrans" cxnId="{B2C57DA9-930A-437E-B49B-416BE6C13C0F}">
      <dgm:prSet/>
      <dgm:spPr/>
      <dgm:t>
        <a:bodyPr/>
        <a:lstStyle/>
        <a:p>
          <a:endParaRPr lang="es-PE"/>
        </a:p>
      </dgm:t>
    </dgm:pt>
    <dgm:pt modelId="{16BEE049-B490-4B18-9F09-96DA303FDBAE}" type="sibTrans" cxnId="{B2C57DA9-930A-437E-B49B-416BE6C13C0F}">
      <dgm:prSet/>
      <dgm:spPr/>
      <dgm:t>
        <a:bodyPr/>
        <a:lstStyle/>
        <a:p>
          <a:endParaRPr lang="es-PE"/>
        </a:p>
      </dgm:t>
    </dgm:pt>
    <dgm:pt modelId="{E59C7911-95AB-40A2-9B5D-D012B25B2CE2}">
      <dgm:prSet phldrT="[Texto]"/>
      <dgm:spPr/>
      <dgm:t>
        <a:bodyPr/>
        <a:lstStyle/>
        <a:p>
          <a:r>
            <a:rPr lang="es-PE" dirty="0"/>
            <a:t>Mostrar los resultados</a:t>
          </a:r>
        </a:p>
      </dgm:t>
    </dgm:pt>
    <dgm:pt modelId="{78B97E70-6BF0-4147-BA15-7999689A0C8D}" type="parTrans" cxnId="{4EF465D0-EBE9-4127-9EE3-CF55841A1C62}">
      <dgm:prSet/>
      <dgm:spPr/>
      <dgm:t>
        <a:bodyPr/>
        <a:lstStyle/>
        <a:p>
          <a:endParaRPr lang="es-PE"/>
        </a:p>
      </dgm:t>
    </dgm:pt>
    <dgm:pt modelId="{4E68AE88-1121-4108-82C5-209CEDB12879}" type="sibTrans" cxnId="{4EF465D0-EBE9-4127-9EE3-CF55841A1C62}">
      <dgm:prSet/>
      <dgm:spPr/>
      <dgm:t>
        <a:bodyPr/>
        <a:lstStyle/>
        <a:p>
          <a:endParaRPr lang="es-PE"/>
        </a:p>
      </dgm:t>
    </dgm:pt>
    <dgm:pt modelId="{847C177A-67D2-4047-9BB0-DA147D9B9150}" type="pres">
      <dgm:prSet presAssocID="{427179C8-CA50-42DA-882D-BD569A1C4DD3}" presName="Name0" presStyleCnt="0">
        <dgm:presLayoutVars>
          <dgm:dir/>
          <dgm:animLvl val="lvl"/>
          <dgm:resizeHandles val="exact"/>
        </dgm:presLayoutVars>
      </dgm:prSet>
      <dgm:spPr/>
    </dgm:pt>
    <dgm:pt modelId="{4FFB684C-99DF-4B20-8F11-A4A1C73D5BF8}" type="pres">
      <dgm:prSet presAssocID="{3A214754-0D14-4682-815B-A51CEC55192A}" presName="composite" presStyleCnt="0"/>
      <dgm:spPr/>
    </dgm:pt>
    <dgm:pt modelId="{E2B9EC5B-BBA6-44A8-AF44-BB53A62BDFC2}" type="pres">
      <dgm:prSet presAssocID="{3A214754-0D14-4682-815B-A51CEC55192A}" presName="parTx" presStyleLbl="alignNode1" presStyleIdx="0" presStyleCnt="4">
        <dgm:presLayoutVars>
          <dgm:chMax val="0"/>
          <dgm:chPref val="0"/>
        </dgm:presLayoutVars>
      </dgm:prSet>
      <dgm:spPr/>
    </dgm:pt>
    <dgm:pt modelId="{0A689D59-2AFC-4983-9874-05E23A2FE6F6}" type="pres">
      <dgm:prSet presAssocID="{3A214754-0D14-4682-815B-A51CEC55192A}" presName="desTx" presStyleLbl="alignAccFollowNode1" presStyleIdx="0" presStyleCnt="4">
        <dgm:presLayoutVars/>
      </dgm:prSet>
      <dgm:spPr/>
    </dgm:pt>
    <dgm:pt modelId="{AAAB248F-F908-4CDC-881D-50C6EF8613C2}" type="pres">
      <dgm:prSet presAssocID="{D03690BF-417D-4DF6-8AAE-CD7118C3B5C2}" presName="space" presStyleCnt="0"/>
      <dgm:spPr/>
    </dgm:pt>
    <dgm:pt modelId="{65226B35-279A-43E3-9317-EBAAB659FD43}" type="pres">
      <dgm:prSet presAssocID="{DB979530-B4D2-4308-8460-EA2A79B66A23}" presName="composite" presStyleCnt="0"/>
      <dgm:spPr/>
    </dgm:pt>
    <dgm:pt modelId="{BA5637FE-7353-4A47-8E12-466A607F916A}" type="pres">
      <dgm:prSet presAssocID="{DB979530-B4D2-4308-8460-EA2A79B66A23}" presName="parTx" presStyleLbl="alignNode1" presStyleIdx="1" presStyleCnt="4">
        <dgm:presLayoutVars>
          <dgm:chMax val="0"/>
          <dgm:chPref val="0"/>
        </dgm:presLayoutVars>
      </dgm:prSet>
      <dgm:spPr/>
    </dgm:pt>
    <dgm:pt modelId="{4683BE70-2517-436B-A77F-DB3FBA6DC860}" type="pres">
      <dgm:prSet presAssocID="{DB979530-B4D2-4308-8460-EA2A79B66A23}" presName="desTx" presStyleLbl="alignAccFollowNode1" presStyleIdx="1" presStyleCnt="4">
        <dgm:presLayoutVars/>
      </dgm:prSet>
      <dgm:spPr/>
    </dgm:pt>
    <dgm:pt modelId="{F83B8A00-A5A0-4B2A-99C0-EDB78AC8A42C}" type="pres">
      <dgm:prSet presAssocID="{E28C8065-A143-49BB-B0F4-1E5C05DB314D}" presName="space" presStyleCnt="0"/>
      <dgm:spPr/>
    </dgm:pt>
    <dgm:pt modelId="{ADA849E5-BB14-4BD8-B7A6-63882E6EB8B9}" type="pres">
      <dgm:prSet presAssocID="{87E1CC00-3018-4B49-BDFC-EBA01E169B6B}" presName="composite" presStyleCnt="0"/>
      <dgm:spPr/>
    </dgm:pt>
    <dgm:pt modelId="{40BF2AF3-50DF-43CA-BC0F-1AF262B254D6}" type="pres">
      <dgm:prSet presAssocID="{87E1CC00-3018-4B49-BDFC-EBA01E169B6B}" presName="parTx" presStyleLbl="alignNode1" presStyleIdx="2" presStyleCnt="4">
        <dgm:presLayoutVars>
          <dgm:chMax val="0"/>
          <dgm:chPref val="0"/>
        </dgm:presLayoutVars>
      </dgm:prSet>
      <dgm:spPr/>
    </dgm:pt>
    <dgm:pt modelId="{463FCF21-53F4-429E-9350-A500DECB7BB5}" type="pres">
      <dgm:prSet presAssocID="{87E1CC00-3018-4B49-BDFC-EBA01E169B6B}" presName="desTx" presStyleLbl="alignAccFollowNode1" presStyleIdx="2" presStyleCnt="4">
        <dgm:presLayoutVars/>
      </dgm:prSet>
      <dgm:spPr/>
    </dgm:pt>
    <dgm:pt modelId="{9632CF20-983A-4DD2-926F-9B777DA16FD4}" type="pres">
      <dgm:prSet presAssocID="{2BBAD2F4-09C6-4C07-88B6-442A8889AB9C}" presName="space" presStyleCnt="0"/>
      <dgm:spPr/>
    </dgm:pt>
    <dgm:pt modelId="{D9F07051-71B3-4FD7-BE92-29AF1D7ECA99}" type="pres">
      <dgm:prSet presAssocID="{02D1599B-7609-4C2A-AA0A-0F74680445C2}" presName="composite" presStyleCnt="0"/>
      <dgm:spPr/>
    </dgm:pt>
    <dgm:pt modelId="{88FA02D8-925D-450B-BD4E-3F86192F8D18}" type="pres">
      <dgm:prSet presAssocID="{02D1599B-7609-4C2A-AA0A-0F74680445C2}" presName="parTx" presStyleLbl="alignNode1" presStyleIdx="3" presStyleCnt="4">
        <dgm:presLayoutVars>
          <dgm:chMax val="0"/>
          <dgm:chPref val="0"/>
        </dgm:presLayoutVars>
      </dgm:prSet>
      <dgm:spPr/>
    </dgm:pt>
    <dgm:pt modelId="{AC7F6006-0E8A-4B39-A694-F401A5C3CA67}" type="pres">
      <dgm:prSet presAssocID="{02D1599B-7609-4C2A-AA0A-0F74680445C2}" presName="desTx" presStyleLbl="alignAccFollowNode1" presStyleIdx="3" presStyleCnt="4">
        <dgm:presLayoutVars/>
      </dgm:prSet>
      <dgm:spPr/>
    </dgm:pt>
  </dgm:ptLst>
  <dgm:cxnLst>
    <dgm:cxn modelId="{C439BD05-28CD-4735-B8EB-9461E4EE2BB5}" srcId="{427179C8-CA50-42DA-882D-BD569A1C4DD3}" destId="{87E1CC00-3018-4B49-BDFC-EBA01E169B6B}" srcOrd="2" destOrd="0" parTransId="{5C11B770-5E17-4180-8CD7-675C56577803}" sibTransId="{2BBAD2F4-09C6-4C07-88B6-442A8889AB9C}"/>
    <dgm:cxn modelId="{F9FAAC07-4577-40B9-9A77-BFB9387FAE69}" type="presOf" srcId="{3A214754-0D14-4682-815B-A51CEC55192A}" destId="{E2B9EC5B-BBA6-44A8-AF44-BB53A62BDFC2}" srcOrd="0" destOrd="0" presId="urn:microsoft.com/office/officeart/2016/7/layout/ChevronBlockProcess"/>
    <dgm:cxn modelId="{1E65CF3C-CB67-4F23-82FD-CF65AA8CC6C7}" type="presOf" srcId="{E59C7911-95AB-40A2-9B5D-D012B25B2CE2}" destId="{AC7F6006-0E8A-4B39-A694-F401A5C3CA67}" srcOrd="0" destOrd="0" presId="urn:microsoft.com/office/officeart/2016/7/layout/ChevronBlockProcess"/>
    <dgm:cxn modelId="{56668865-D62C-4936-8B4C-83117E10B64C}" srcId="{DB979530-B4D2-4308-8460-EA2A79B66A23}" destId="{52A17097-3693-4BC0-8A48-82BA74C205DE}" srcOrd="0" destOrd="0" parTransId="{C843B2CE-B1CD-4F16-B503-7618A7922F9E}" sibTransId="{FE033D61-12DA-4E82-B639-34EA763CE779}"/>
    <dgm:cxn modelId="{CFB43266-39FF-4765-A387-B268A85667DA}" type="presOf" srcId="{D21CA944-1850-4209-BF76-F76FCF4520C8}" destId="{0A689D59-2AFC-4983-9874-05E23A2FE6F6}" srcOrd="0" destOrd="0" presId="urn:microsoft.com/office/officeart/2016/7/layout/ChevronBlockProcess"/>
    <dgm:cxn modelId="{21B9BF6C-D34B-4776-B042-4F193ECC72E8}" type="presOf" srcId="{52A17097-3693-4BC0-8A48-82BA74C205DE}" destId="{4683BE70-2517-436B-A77F-DB3FBA6DC860}" srcOrd="0" destOrd="0" presId="urn:microsoft.com/office/officeart/2016/7/layout/ChevronBlockProcess"/>
    <dgm:cxn modelId="{AAB57D4E-7F6E-456B-8591-D3CAD38349E0}" type="presOf" srcId="{DB979530-B4D2-4308-8460-EA2A79B66A23}" destId="{BA5637FE-7353-4A47-8E12-466A607F916A}" srcOrd="0" destOrd="0" presId="urn:microsoft.com/office/officeart/2016/7/layout/ChevronBlockProcess"/>
    <dgm:cxn modelId="{8AD1CB80-A0FA-49A6-80D5-BEC9AF10B60B}" srcId="{3A214754-0D14-4682-815B-A51CEC55192A}" destId="{D21CA944-1850-4209-BF76-F76FCF4520C8}" srcOrd="0" destOrd="0" parTransId="{E992A20A-1B86-400B-807B-45E93E09A6B5}" sibTransId="{E2CAAE25-5A12-4AAD-8BBC-CA0928140706}"/>
    <dgm:cxn modelId="{4FA1608A-1A0F-4E19-9A2B-BE800A53A608}" type="presOf" srcId="{427179C8-CA50-42DA-882D-BD569A1C4DD3}" destId="{847C177A-67D2-4047-9BB0-DA147D9B9150}" srcOrd="0" destOrd="0" presId="urn:microsoft.com/office/officeart/2016/7/layout/ChevronBlockProcess"/>
    <dgm:cxn modelId="{339F5EA2-BC9B-44B4-815F-B4E3C5BB641A}" srcId="{427179C8-CA50-42DA-882D-BD569A1C4DD3}" destId="{3A214754-0D14-4682-815B-A51CEC55192A}" srcOrd="0" destOrd="0" parTransId="{37BAEE46-BF3A-4620-9978-35A502B67E27}" sibTransId="{D03690BF-417D-4DF6-8AAE-CD7118C3B5C2}"/>
    <dgm:cxn modelId="{B2C57DA9-930A-437E-B49B-416BE6C13C0F}" srcId="{87E1CC00-3018-4B49-BDFC-EBA01E169B6B}" destId="{A43EC93C-FFA9-48A5-920D-091800CF5B91}" srcOrd="0" destOrd="0" parTransId="{D61955D8-9201-48AC-8832-2209F41CBAD5}" sibTransId="{16BEE049-B490-4B18-9F09-96DA303FDBAE}"/>
    <dgm:cxn modelId="{A28EB7B1-120D-4BD6-9C2F-D97264824CD3}" type="presOf" srcId="{87E1CC00-3018-4B49-BDFC-EBA01E169B6B}" destId="{40BF2AF3-50DF-43CA-BC0F-1AF262B254D6}" srcOrd="0" destOrd="0" presId="urn:microsoft.com/office/officeart/2016/7/layout/ChevronBlockProcess"/>
    <dgm:cxn modelId="{137BCFB3-9562-4ACE-B56B-8AA1B33465B4}" srcId="{427179C8-CA50-42DA-882D-BD569A1C4DD3}" destId="{DB979530-B4D2-4308-8460-EA2A79B66A23}" srcOrd="1" destOrd="0" parTransId="{F6622787-38DF-4023-B8CB-CFBC604ECC4C}" sibTransId="{E28C8065-A143-49BB-B0F4-1E5C05DB314D}"/>
    <dgm:cxn modelId="{4EF465D0-EBE9-4127-9EE3-CF55841A1C62}" srcId="{02D1599B-7609-4C2A-AA0A-0F74680445C2}" destId="{E59C7911-95AB-40A2-9B5D-D012B25B2CE2}" srcOrd="0" destOrd="0" parTransId="{78B97E70-6BF0-4147-BA15-7999689A0C8D}" sibTransId="{4E68AE88-1121-4108-82C5-209CEDB12879}"/>
    <dgm:cxn modelId="{CAD5C0E1-AD22-44B2-9FF8-B9E13E105A48}" srcId="{427179C8-CA50-42DA-882D-BD569A1C4DD3}" destId="{02D1599B-7609-4C2A-AA0A-0F74680445C2}" srcOrd="3" destOrd="0" parTransId="{915A575F-5F94-4ACC-AA97-FE75289EC683}" sibTransId="{36F37A93-3C1D-4026-8E7B-EA637A5599EC}"/>
    <dgm:cxn modelId="{F5F8D2F1-F756-41B0-9F42-9B8951453FE7}" type="presOf" srcId="{02D1599B-7609-4C2A-AA0A-0F74680445C2}" destId="{88FA02D8-925D-450B-BD4E-3F86192F8D18}" srcOrd="0" destOrd="0" presId="urn:microsoft.com/office/officeart/2016/7/layout/ChevronBlockProcess"/>
    <dgm:cxn modelId="{507427FE-79BD-46BF-BEE9-BCC61164F7B1}" type="presOf" srcId="{A43EC93C-FFA9-48A5-920D-091800CF5B91}" destId="{463FCF21-53F4-429E-9350-A500DECB7BB5}" srcOrd="0" destOrd="0" presId="urn:microsoft.com/office/officeart/2016/7/layout/ChevronBlockProcess"/>
    <dgm:cxn modelId="{04E5DF7A-6C72-4E76-A86B-81446BFDCEAA}" type="presParOf" srcId="{847C177A-67D2-4047-9BB0-DA147D9B9150}" destId="{4FFB684C-99DF-4B20-8F11-A4A1C73D5BF8}" srcOrd="0" destOrd="0" presId="urn:microsoft.com/office/officeart/2016/7/layout/ChevronBlockProcess"/>
    <dgm:cxn modelId="{5A488C17-1C33-4C61-8437-4C6D7968232F}" type="presParOf" srcId="{4FFB684C-99DF-4B20-8F11-A4A1C73D5BF8}" destId="{E2B9EC5B-BBA6-44A8-AF44-BB53A62BDFC2}" srcOrd="0" destOrd="0" presId="urn:microsoft.com/office/officeart/2016/7/layout/ChevronBlockProcess"/>
    <dgm:cxn modelId="{CE319042-1213-4A01-B4FC-F8CCC2E6896A}" type="presParOf" srcId="{4FFB684C-99DF-4B20-8F11-A4A1C73D5BF8}" destId="{0A689D59-2AFC-4983-9874-05E23A2FE6F6}" srcOrd="1" destOrd="0" presId="urn:microsoft.com/office/officeart/2016/7/layout/ChevronBlockProcess"/>
    <dgm:cxn modelId="{9ACDECB8-547C-437A-9603-D622E3029B30}" type="presParOf" srcId="{847C177A-67D2-4047-9BB0-DA147D9B9150}" destId="{AAAB248F-F908-4CDC-881D-50C6EF8613C2}" srcOrd="1" destOrd="0" presId="urn:microsoft.com/office/officeart/2016/7/layout/ChevronBlockProcess"/>
    <dgm:cxn modelId="{F45204DD-F467-4DC8-B3EE-276280C21F5B}" type="presParOf" srcId="{847C177A-67D2-4047-9BB0-DA147D9B9150}" destId="{65226B35-279A-43E3-9317-EBAAB659FD43}" srcOrd="2" destOrd="0" presId="urn:microsoft.com/office/officeart/2016/7/layout/ChevronBlockProcess"/>
    <dgm:cxn modelId="{2D609BC6-039C-4481-8BB5-FA4023253C13}" type="presParOf" srcId="{65226B35-279A-43E3-9317-EBAAB659FD43}" destId="{BA5637FE-7353-4A47-8E12-466A607F916A}" srcOrd="0" destOrd="0" presId="urn:microsoft.com/office/officeart/2016/7/layout/ChevronBlockProcess"/>
    <dgm:cxn modelId="{99755B2B-060B-44E9-BEB0-444B81D2E771}" type="presParOf" srcId="{65226B35-279A-43E3-9317-EBAAB659FD43}" destId="{4683BE70-2517-436B-A77F-DB3FBA6DC860}" srcOrd="1" destOrd="0" presId="urn:microsoft.com/office/officeart/2016/7/layout/ChevronBlockProcess"/>
    <dgm:cxn modelId="{FE20CCE3-87E6-49B0-A556-AEAB6A92183C}" type="presParOf" srcId="{847C177A-67D2-4047-9BB0-DA147D9B9150}" destId="{F83B8A00-A5A0-4B2A-99C0-EDB78AC8A42C}" srcOrd="3" destOrd="0" presId="urn:microsoft.com/office/officeart/2016/7/layout/ChevronBlockProcess"/>
    <dgm:cxn modelId="{D085522E-FA0D-44D9-B61E-6A6F233A4ACC}" type="presParOf" srcId="{847C177A-67D2-4047-9BB0-DA147D9B9150}" destId="{ADA849E5-BB14-4BD8-B7A6-63882E6EB8B9}" srcOrd="4" destOrd="0" presId="urn:microsoft.com/office/officeart/2016/7/layout/ChevronBlockProcess"/>
    <dgm:cxn modelId="{A052BE5D-36BC-4962-89CA-76CC925EF2C1}" type="presParOf" srcId="{ADA849E5-BB14-4BD8-B7A6-63882E6EB8B9}" destId="{40BF2AF3-50DF-43CA-BC0F-1AF262B254D6}" srcOrd="0" destOrd="0" presId="urn:microsoft.com/office/officeart/2016/7/layout/ChevronBlockProcess"/>
    <dgm:cxn modelId="{C123C679-6AF5-4649-8780-EB10B3F6CE48}" type="presParOf" srcId="{ADA849E5-BB14-4BD8-B7A6-63882E6EB8B9}" destId="{463FCF21-53F4-429E-9350-A500DECB7BB5}" srcOrd="1" destOrd="0" presId="urn:microsoft.com/office/officeart/2016/7/layout/ChevronBlockProcess"/>
    <dgm:cxn modelId="{65F944F9-1D9D-4547-A9AC-748A8965DDA3}" type="presParOf" srcId="{847C177A-67D2-4047-9BB0-DA147D9B9150}" destId="{9632CF20-983A-4DD2-926F-9B777DA16FD4}" srcOrd="5" destOrd="0" presId="urn:microsoft.com/office/officeart/2016/7/layout/ChevronBlockProcess"/>
    <dgm:cxn modelId="{B0E2FAA3-E2AB-4BC7-8578-A554646221A0}" type="presParOf" srcId="{847C177A-67D2-4047-9BB0-DA147D9B9150}" destId="{D9F07051-71B3-4FD7-BE92-29AF1D7ECA99}" srcOrd="6" destOrd="0" presId="urn:microsoft.com/office/officeart/2016/7/layout/ChevronBlockProcess"/>
    <dgm:cxn modelId="{1CF6049E-49A5-4DDE-AC82-9C838ACB8456}" type="presParOf" srcId="{D9F07051-71B3-4FD7-BE92-29AF1D7ECA99}" destId="{88FA02D8-925D-450B-BD4E-3F86192F8D18}" srcOrd="0" destOrd="0" presId="urn:microsoft.com/office/officeart/2016/7/layout/ChevronBlockProcess"/>
    <dgm:cxn modelId="{C0862C7F-6133-471B-8180-F4A8D66C0E4F}" type="presParOf" srcId="{D9F07051-71B3-4FD7-BE92-29AF1D7ECA99}" destId="{AC7F6006-0E8A-4B39-A694-F401A5C3CA67}" srcOrd="1" destOrd="0" presId="urn:microsoft.com/office/officeart/2016/7/layout/ChevronBlock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4B5DD5E-6FC4-4D3F-9310-EA5B2CF4A247}" type="doc">
      <dgm:prSet loTypeId="urn:microsoft.com/office/officeart/2005/8/layout/cycle8" loCatId="cycle" qsTypeId="urn:microsoft.com/office/officeart/2005/8/quickstyle/simple1" qsCatId="simple" csTypeId="urn:microsoft.com/office/officeart/2005/8/colors/accent2_2" csCatId="accent2"/>
      <dgm:spPr/>
      <dgm:t>
        <a:bodyPr/>
        <a:lstStyle/>
        <a:p>
          <a:endParaRPr lang="en-US"/>
        </a:p>
      </dgm:t>
    </dgm:pt>
    <dgm:pt modelId="{72B87A8E-B15C-4DAD-BD0B-26F0D3AB619E}">
      <dgm:prSet/>
      <dgm:spPr/>
      <dgm:t>
        <a:bodyPr/>
        <a:lstStyle/>
        <a:p>
          <a:r>
            <a:rPr lang="es-ES" b="0" i="0"/>
            <a:t>Captionbot para subtitular una imagen</a:t>
          </a:r>
          <a:endParaRPr lang="en-US"/>
        </a:p>
      </dgm:t>
    </dgm:pt>
    <dgm:pt modelId="{8BBD0176-4D6B-46B4-8C6E-53629A45E058}" type="parTrans" cxnId="{9C1CECAE-2D2B-4763-9ADC-701FCD44763A}">
      <dgm:prSet/>
      <dgm:spPr/>
      <dgm:t>
        <a:bodyPr/>
        <a:lstStyle/>
        <a:p>
          <a:endParaRPr lang="en-US"/>
        </a:p>
      </dgm:t>
    </dgm:pt>
    <dgm:pt modelId="{2E5BD529-B203-4134-9E1D-02640AE2A33E}" type="sibTrans" cxnId="{9C1CECAE-2D2B-4763-9ADC-701FCD44763A}">
      <dgm:prSet/>
      <dgm:spPr/>
      <dgm:t>
        <a:bodyPr/>
        <a:lstStyle/>
        <a:p>
          <a:endParaRPr lang="en-US"/>
        </a:p>
      </dgm:t>
    </dgm:pt>
    <dgm:pt modelId="{35C1224C-2A1C-4F21-8831-67E8B1C8EF8F}">
      <dgm:prSet/>
      <dgm:spPr/>
      <dgm:t>
        <a:bodyPr/>
        <a:lstStyle/>
        <a:p>
          <a:r>
            <a:rPr lang="es-ES" b="0" i="0"/>
            <a:t>Detección de tumores cancerosos</a:t>
          </a:r>
          <a:endParaRPr lang="en-US"/>
        </a:p>
      </dgm:t>
    </dgm:pt>
    <dgm:pt modelId="{BE544AAE-3E73-4E24-BB06-23686E0D70B3}" type="parTrans" cxnId="{2677F1E5-3C43-4BA6-9EBB-22D31DDDF34B}">
      <dgm:prSet/>
      <dgm:spPr/>
      <dgm:t>
        <a:bodyPr/>
        <a:lstStyle/>
        <a:p>
          <a:endParaRPr lang="en-US"/>
        </a:p>
      </dgm:t>
    </dgm:pt>
    <dgm:pt modelId="{D59887A2-13A9-489E-B924-8264BD9037AC}" type="sibTrans" cxnId="{2677F1E5-3C43-4BA6-9EBB-22D31DDDF34B}">
      <dgm:prSet/>
      <dgm:spPr/>
      <dgm:t>
        <a:bodyPr/>
        <a:lstStyle/>
        <a:p>
          <a:endParaRPr lang="en-US"/>
        </a:p>
      </dgm:t>
    </dgm:pt>
    <dgm:pt modelId="{A5A8BD36-03EF-45B0-AC6D-E1F151677027}">
      <dgm:prSet/>
      <dgm:spPr/>
      <dgm:t>
        <a:bodyPr/>
        <a:lstStyle/>
        <a:p>
          <a:r>
            <a:rPr lang="es-ES" b="0" i="0"/>
            <a:t>Generación musical</a:t>
          </a:r>
          <a:endParaRPr lang="en-US"/>
        </a:p>
      </dgm:t>
    </dgm:pt>
    <dgm:pt modelId="{F5931F0F-22C8-46B4-9755-D38AEA10ABBC}" type="parTrans" cxnId="{F6186FA7-E966-4765-A10E-DC2F5A4813BB}">
      <dgm:prSet/>
      <dgm:spPr/>
      <dgm:t>
        <a:bodyPr/>
        <a:lstStyle/>
        <a:p>
          <a:endParaRPr lang="en-US"/>
        </a:p>
      </dgm:t>
    </dgm:pt>
    <dgm:pt modelId="{796A1899-8DB1-4B22-A368-B11B25585C0B}" type="sibTrans" cxnId="{F6186FA7-E966-4765-A10E-DC2F5A4813BB}">
      <dgm:prSet/>
      <dgm:spPr/>
      <dgm:t>
        <a:bodyPr/>
        <a:lstStyle/>
        <a:p>
          <a:endParaRPr lang="en-US"/>
        </a:p>
      </dgm:t>
    </dgm:pt>
    <dgm:pt modelId="{595EFC2E-D848-4391-9E7B-FAEEE92FDB68}">
      <dgm:prSet/>
      <dgm:spPr/>
      <dgm:t>
        <a:bodyPr/>
        <a:lstStyle/>
        <a:p>
          <a:r>
            <a:rPr lang="es-ES" b="0" i="0"/>
            <a:t>coloración de la imagen</a:t>
          </a:r>
          <a:endParaRPr lang="en-US"/>
        </a:p>
      </dgm:t>
    </dgm:pt>
    <dgm:pt modelId="{CBFEDBE9-FAE2-480C-832F-F921B506B521}" type="parTrans" cxnId="{168D7CA2-D87F-403C-9E16-71B8483D62FF}">
      <dgm:prSet/>
      <dgm:spPr/>
      <dgm:t>
        <a:bodyPr/>
        <a:lstStyle/>
        <a:p>
          <a:endParaRPr lang="en-US"/>
        </a:p>
      </dgm:t>
    </dgm:pt>
    <dgm:pt modelId="{86B0A918-62C4-4EB6-84E5-83FC4216EE82}" type="sibTrans" cxnId="{168D7CA2-D87F-403C-9E16-71B8483D62FF}">
      <dgm:prSet/>
      <dgm:spPr/>
      <dgm:t>
        <a:bodyPr/>
        <a:lstStyle/>
        <a:p>
          <a:endParaRPr lang="en-US"/>
        </a:p>
      </dgm:t>
    </dgm:pt>
    <dgm:pt modelId="{C04FC772-0D52-40B0-92B3-3F1AFBF21331}">
      <dgm:prSet/>
      <dgm:spPr/>
      <dgm:t>
        <a:bodyPr/>
        <a:lstStyle/>
        <a:p>
          <a:r>
            <a:rPr lang="es-ES" b="0" i="0"/>
            <a:t>Detección de objetos</a:t>
          </a:r>
          <a:endParaRPr lang="en-US"/>
        </a:p>
      </dgm:t>
    </dgm:pt>
    <dgm:pt modelId="{5E3A785B-1102-4870-B9A4-1AD461D87839}" type="parTrans" cxnId="{AD917BCF-73FB-48CC-A0B5-E203528584A1}">
      <dgm:prSet/>
      <dgm:spPr/>
      <dgm:t>
        <a:bodyPr/>
        <a:lstStyle/>
        <a:p>
          <a:endParaRPr lang="en-US"/>
        </a:p>
      </dgm:t>
    </dgm:pt>
    <dgm:pt modelId="{DF43A389-947D-40B4-AE31-211C387D3307}" type="sibTrans" cxnId="{AD917BCF-73FB-48CC-A0B5-E203528584A1}">
      <dgm:prSet/>
      <dgm:spPr/>
      <dgm:t>
        <a:bodyPr/>
        <a:lstStyle/>
        <a:p>
          <a:endParaRPr lang="en-US"/>
        </a:p>
      </dgm:t>
    </dgm:pt>
    <dgm:pt modelId="{5691BA6B-3FE7-4F33-925A-A43E869ADAC8}" type="pres">
      <dgm:prSet presAssocID="{74B5DD5E-6FC4-4D3F-9310-EA5B2CF4A247}" presName="compositeShape" presStyleCnt="0">
        <dgm:presLayoutVars>
          <dgm:chMax val="7"/>
          <dgm:dir/>
          <dgm:resizeHandles val="exact"/>
        </dgm:presLayoutVars>
      </dgm:prSet>
      <dgm:spPr/>
    </dgm:pt>
    <dgm:pt modelId="{06C54015-E341-46DA-8872-335A09964FC0}" type="pres">
      <dgm:prSet presAssocID="{74B5DD5E-6FC4-4D3F-9310-EA5B2CF4A247}" presName="wedge1" presStyleLbl="node1" presStyleIdx="0" presStyleCnt="5"/>
      <dgm:spPr/>
    </dgm:pt>
    <dgm:pt modelId="{DAAFE856-5290-4820-8305-25619B9C21FF}" type="pres">
      <dgm:prSet presAssocID="{74B5DD5E-6FC4-4D3F-9310-EA5B2CF4A247}" presName="dummy1a" presStyleCnt="0"/>
      <dgm:spPr/>
    </dgm:pt>
    <dgm:pt modelId="{33057559-338E-4CC1-8322-8EF0DD460E64}" type="pres">
      <dgm:prSet presAssocID="{74B5DD5E-6FC4-4D3F-9310-EA5B2CF4A247}" presName="dummy1b" presStyleCnt="0"/>
      <dgm:spPr/>
    </dgm:pt>
    <dgm:pt modelId="{9D7CAFDC-9DA6-4C7A-8A64-0001F186024C}" type="pres">
      <dgm:prSet presAssocID="{74B5DD5E-6FC4-4D3F-9310-EA5B2CF4A247}" presName="wedge1Tx" presStyleLbl="node1" presStyleIdx="0" presStyleCnt="5">
        <dgm:presLayoutVars>
          <dgm:chMax val="0"/>
          <dgm:chPref val="0"/>
          <dgm:bulletEnabled val="1"/>
        </dgm:presLayoutVars>
      </dgm:prSet>
      <dgm:spPr/>
    </dgm:pt>
    <dgm:pt modelId="{B7B96291-D5F5-487B-AF5C-E8318A74EF87}" type="pres">
      <dgm:prSet presAssocID="{74B5DD5E-6FC4-4D3F-9310-EA5B2CF4A247}" presName="wedge2" presStyleLbl="node1" presStyleIdx="1" presStyleCnt="5"/>
      <dgm:spPr/>
    </dgm:pt>
    <dgm:pt modelId="{68B453ED-198F-4881-B8AB-09A23BB2E7F7}" type="pres">
      <dgm:prSet presAssocID="{74B5DD5E-6FC4-4D3F-9310-EA5B2CF4A247}" presName="dummy2a" presStyleCnt="0"/>
      <dgm:spPr/>
    </dgm:pt>
    <dgm:pt modelId="{F58272B3-5044-4D00-9157-0A4AB3EAF356}" type="pres">
      <dgm:prSet presAssocID="{74B5DD5E-6FC4-4D3F-9310-EA5B2CF4A247}" presName="dummy2b" presStyleCnt="0"/>
      <dgm:spPr/>
    </dgm:pt>
    <dgm:pt modelId="{1C7F80BF-30A4-40E5-B02B-B138B984CC79}" type="pres">
      <dgm:prSet presAssocID="{74B5DD5E-6FC4-4D3F-9310-EA5B2CF4A247}" presName="wedge2Tx" presStyleLbl="node1" presStyleIdx="1" presStyleCnt="5">
        <dgm:presLayoutVars>
          <dgm:chMax val="0"/>
          <dgm:chPref val="0"/>
          <dgm:bulletEnabled val="1"/>
        </dgm:presLayoutVars>
      </dgm:prSet>
      <dgm:spPr/>
    </dgm:pt>
    <dgm:pt modelId="{626A6CA1-0A6B-40A6-A878-6AB54DD44B4A}" type="pres">
      <dgm:prSet presAssocID="{74B5DD5E-6FC4-4D3F-9310-EA5B2CF4A247}" presName="wedge3" presStyleLbl="node1" presStyleIdx="2" presStyleCnt="5"/>
      <dgm:spPr/>
    </dgm:pt>
    <dgm:pt modelId="{3F431418-E6E6-4F73-BD7E-F1CE483C1F8F}" type="pres">
      <dgm:prSet presAssocID="{74B5DD5E-6FC4-4D3F-9310-EA5B2CF4A247}" presName="dummy3a" presStyleCnt="0"/>
      <dgm:spPr/>
    </dgm:pt>
    <dgm:pt modelId="{33785A05-BD42-444A-8C09-F575780B7CB7}" type="pres">
      <dgm:prSet presAssocID="{74B5DD5E-6FC4-4D3F-9310-EA5B2CF4A247}" presName="dummy3b" presStyleCnt="0"/>
      <dgm:spPr/>
    </dgm:pt>
    <dgm:pt modelId="{040B6197-EC96-4D3A-A51F-ACF293D9EF9A}" type="pres">
      <dgm:prSet presAssocID="{74B5DD5E-6FC4-4D3F-9310-EA5B2CF4A247}" presName="wedge3Tx" presStyleLbl="node1" presStyleIdx="2" presStyleCnt="5">
        <dgm:presLayoutVars>
          <dgm:chMax val="0"/>
          <dgm:chPref val="0"/>
          <dgm:bulletEnabled val="1"/>
        </dgm:presLayoutVars>
      </dgm:prSet>
      <dgm:spPr/>
    </dgm:pt>
    <dgm:pt modelId="{4CDCC5A2-8A9D-4270-8377-FDDA3F4E57C4}" type="pres">
      <dgm:prSet presAssocID="{74B5DD5E-6FC4-4D3F-9310-EA5B2CF4A247}" presName="wedge4" presStyleLbl="node1" presStyleIdx="3" presStyleCnt="5"/>
      <dgm:spPr/>
    </dgm:pt>
    <dgm:pt modelId="{7CD5B31D-697A-4214-8A26-E72CDF355004}" type="pres">
      <dgm:prSet presAssocID="{74B5DD5E-6FC4-4D3F-9310-EA5B2CF4A247}" presName="dummy4a" presStyleCnt="0"/>
      <dgm:spPr/>
    </dgm:pt>
    <dgm:pt modelId="{0B306109-02EB-4EF4-BDDB-40DA2580A71D}" type="pres">
      <dgm:prSet presAssocID="{74B5DD5E-6FC4-4D3F-9310-EA5B2CF4A247}" presName="dummy4b" presStyleCnt="0"/>
      <dgm:spPr/>
    </dgm:pt>
    <dgm:pt modelId="{BEDBE2CB-8C40-4BCF-9DF4-F39961BF7AC6}" type="pres">
      <dgm:prSet presAssocID="{74B5DD5E-6FC4-4D3F-9310-EA5B2CF4A247}" presName="wedge4Tx" presStyleLbl="node1" presStyleIdx="3" presStyleCnt="5">
        <dgm:presLayoutVars>
          <dgm:chMax val="0"/>
          <dgm:chPref val="0"/>
          <dgm:bulletEnabled val="1"/>
        </dgm:presLayoutVars>
      </dgm:prSet>
      <dgm:spPr/>
    </dgm:pt>
    <dgm:pt modelId="{8D86C134-964F-41F2-88E6-4156165C38DB}" type="pres">
      <dgm:prSet presAssocID="{74B5DD5E-6FC4-4D3F-9310-EA5B2CF4A247}" presName="wedge5" presStyleLbl="node1" presStyleIdx="4" presStyleCnt="5"/>
      <dgm:spPr/>
    </dgm:pt>
    <dgm:pt modelId="{E74B0A6D-9E6B-4758-84BB-02823EF88CB9}" type="pres">
      <dgm:prSet presAssocID="{74B5DD5E-6FC4-4D3F-9310-EA5B2CF4A247}" presName="dummy5a" presStyleCnt="0"/>
      <dgm:spPr/>
    </dgm:pt>
    <dgm:pt modelId="{FB0BAEE9-9318-4519-A61B-C481B21D25C0}" type="pres">
      <dgm:prSet presAssocID="{74B5DD5E-6FC4-4D3F-9310-EA5B2CF4A247}" presName="dummy5b" presStyleCnt="0"/>
      <dgm:spPr/>
    </dgm:pt>
    <dgm:pt modelId="{084813B5-7E4A-426B-AF11-50EBC557ADA3}" type="pres">
      <dgm:prSet presAssocID="{74B5DD5E-6FC4-4D3F-9310-EA5B2CF4A247}" presName="wedge5Tx" presStyleLbl="node1" presStyleIdx="4" presStyleCnt="5">
        <dgm:presLayoutVars>
          <dgm:chMax val="0"/>
          <dgm:chPref val="0"/>
          <dgm:bulletEnabled val="1"/>
        </dgm:presLayoutVars>
      </dgm:prSet>
      <dgm:spPr/>
    </dgm:pt>
    <dgm:pt modelId="{C97C9F80-AE63-45D9-8ED3-78BC54E81683}" type="pres">
      <dgm:prSet presAssocID="{2E5BD529-B203-4134-9E1D-02640AE2A33E}" presName="arrowWedge1" presStyleLbl="fgSibTrans2D1" presStyleIdx="0" presStyleCnt="5"/>
      <dgm:spPr/>
    </dgm:pt>
    <dgm:pt modelId="{30B34288-60A4-4BF3-A18D-E2247FE4CB28}" type="pres">
      <dgm:prSet presAssocID="{D59887A2-13A9-489E-B924-8264BD9037AC}" presName="arrowWedge2" presStyleLbl="fgSibTrans2D1" presStyleIdx="1" presStyleCnt="5"/>
      <dgm:spPr/>
    </dgm:pt>
    <dgm:pt modelId="{1DD2F9DB-269B-47ED-8A28-33B3330ED59D}" type="pres">
      <dgm:prSet presAssocID="{796A1899-8DB1-4B22-A368-B11B25585C0B}" presName="arrowWedge3" presStyleLbl="fgSibTrans2D1" presStyleIdx="2" presStyleCnt="5"/>
      <dgm:spPr/>
    </dgm:pt>
    <dgm:pt modelId="{3B936DE8-52E1-43AC-A66A-B9230A9907BC}" type="pres">
      <dgm:prSet presAssocID="{86B0A918-62C4-4EB6-84E5-83FC4216EE82}" presName="arrowWedge4" presStyleLbl="fgSibTrans2D1" presStyleIdx="3" presStyleCnt="5"/>
      <dgm:spPr/>
    </dgm:pt>
    <dgm:pt modelId="{4DDDCB3E-150A-4F53-85F9-F2BD4D7C8D17}" type="pres">
      <dgm:prSet presAssocID="{DF43A389-947D-40B4-AE31-211C387D3307}" presName="arrowWedge5" presStyleLbl="fgSibTrans2D1" presStyleIdx="4" presStyleCnt="5"/>
      <dgm:spPr/>
    </dgm:pt>
  </dgm:ptLst>
  <dgm:cxnLst>
    <dgm:cxn modelId="{98E6FE14-DE4D-4DD6-A1C6-A90B64D29E3E}" type="presOf" srcId="{35C1224C-2A1C-4F21-8831-67E8B1C8EF8F}" destId="{B7B96291-D5F5-487B-AF5C-E8318A74EF87}" srcOrd="0" destOrd="0" presId="urn:microsoft.com/office/officeart/2005/8/layout/cycle8"/>
    <dgm:cxn modelId="{03396922-9DD1-4094-9E70-0DD89F230F28}" type="presOf" srcId="{72B87A8E-B15C-4DAD-BD0B-26F0D3AB619E}" destId="{9D7CAFDC-9DA6-4C7A-8A64-0001F186024C}" srcOrd="1" destOrd="0" presId="urn:microsoft.com/office/officeart/2005/8/layout/cycle8"/>
    <dgm:cxn modelId="{47543C3C-BFD6-484D-AE27-63B38F9BE6C6}" type="presOf" srcId="{595EFC2E-D848-4391-9E7B-FAEEE92FDB68}" destId="{BEDBE2CB-8C40-4BCF-9DF4-F39961BF7AC6}" srcOrd="1" destOrd="0" presId="urn:microsoft.com/office/officeart/2005/8/layout/cycle8"/>
    <dgm:cxn modelId="{184ED86A-2CAB-43A6-AE23-3E5854B75C31}" type="presOf" srcId="{72B87A8E-B15C-4DAD-BD0B-26F0D3AB619E}" destId="{06C54015-E341-46DA-8872-335A09964FC0}" srcOrd="0" destOrd="0" presId="urn:microsoft.com/office/officeart/2005/8/layout/cycle8"/>
    <dgm:cxn modelId="{D6F97B4B-8FEC-4C09-9055-F4CAC400289B}" type="presOf" srcId="{C04FC772-0D52-40B0-92B3-3F1AFBF21331}" destId="{8D86C134-964F-41F2-88E6-4156165C38DB}" srcOrd="0" destOrd="0" presId="urn:microsoft.com/office/officeart/2005/8/layout/cycle8"/>
    <dgm:cxn modelId="{5480D258-C54F-4F3A-88EA-73B3FA6E08D4}" type="presOf" srcId="{C04FC772-0D52-40B0-92B3-3F1AFBF21331}" destId="{084813B5-7E4A-426B-AF11-50EBC557ADA3}" srcOrd="1" destOrd="0" presId="urn:microsoft.com/office/officeart/2005/8/layout/cycle8"/>
    <dgm:cxn modelId="{602CFE96-B874-4B10-8D70-8E23A9AA1694}" type="presOf" srcId="{A5A8BD36-03EF-45B0-AC6D-E1F151677027}" destId="{626A6CA1-0A6B-40A6-A878-6AB54DD44B4A}" srcOrd="0" destOrd="0" presId="urn:microsoft.com/office/officeart/2005/8/layout/cycle8"/>
    <dgm:cxn modelId="{168D7CA2-D87F-403C-9E16-71B8483D62FF}" srcId="{74B5DD5E-6FC4-4D3F-9310-EA5B2CF4A247}" destId="{595EFC2E-D848-4391-9E7B-FAEEE92FDB68}" srcOrd="3" destOrd="0" parTransId="{CBFEDBE9-FAE2-480C-832F-F921B506B521}" sibTransId="{86B0A918-62C4-4EB6-84E5-83FC4216EE82}"/>
    <dgm:cxn modelId="{F6186FA7-E966-4765-A10E-DC2F5A4813BB}" srcId="{74B5DD5E-6FC4-4D3F-9310-EA5B2CF4A247}" destId="{A5A8BD36-03EF-45B0-AC6D-E1F151677027}" srcOrd="2" destOrd="0" parTransId="{F5931F0F-22C8-46B4-9755-D38AEA10ABBC}" sibTransId="{796A1899-8DB1-4B22-A368-B11B25585C0B}"/>
    <dgm:cxn modelId="{9C1CECAE-2D2B-4763-9ADC-701FCD44763A}" srcId="{74B5DD5E-6FC4-4D3F-9310-EA5B2CF4A247}" destId="{72B87A8E-B15C-4DAD-BD0B-26F0D3AB619E}" srcOrd="0" destOrd="0" parTransId="{8BBD0176-4D6B-46B4-8C6E-53629A45E058}" sibTransId="{2E5BD529-B203-4134-9E1D-02640AE2A33E}"/>
    <dgm:cxn modelId="{300AF4BE-505D-4C2E-AFCB-6E9970FF5091}" type="presOf" srcId="{74B5DD5E-6FC4-4D3F-9310-EA5B2CF4A247}" destId="{5691BA6B-3FE7-4F33-925A-A43E869ADAC8}" srcOrd="0" destOrd="0" presId="urn:microsoft.com/office/officeart/2005/8/layout/cycle8"/>
    <dgm:cxn modelId="{2F11B0C1-3227-435D-812B-C4891CD5EA70}" type="presOf" srcId="{A5A8BD36-03EF-45B0-AC6D-E1F151677027}" destId="{040B6197-EC96-4D3A-A51F-ACF293D9EF9A}" srcOrd="1" destOrd="0" presId="urn:microsoft.com/office/officeart/2005/8/layout/cycle8"/>
    <dgm:cxn modelId="{EE35F2CD-1082-41B7-8DCA-46716D457FC9}" type="presOf" srcId="{595EFC2E-D848-4391-9E7B-FAEEE92FDB68}" destId="{4CDCC5A2-8A9D-4270-8377-FDDA3F4E57C4}" srcOrd="0" destOrd="0" presId="urn:microsoft.com/office/officeart/2005/8/layout/cycle8"/>
    <dgm:cxn modelId="{AD917BCF-73FB-48CC-A0B5-E203528584A1}" srcId="{74B5DD5E-6FC4-4D3F-9310-EA5B2CF4A247}" destId="{C04FC772-0D52-40B0-92B3-3F1AFBF21331}" srcOrd="4" destOrd="0" parTransId="{5E3A785B-1102-4870-B9A4-1AD461D87839}" sibTransId="{DF43A389-947D-40B4-AE31-211C387D3307}"/>
    <dgm:cxn modelId="{2677F1E5-3C43-4BA6-9EBB-22D31DDDF34B}" srcId="{74B5DD5E-6FC4-4D3F-9310-EA5B2CF4A247}" destId="{35C1224C-2A1C-4F21-8831-67E8B1C8EF8F}" srcOrd="1" destOrd="0" parTransId="{BE544AAE-3E73-4E24-BB06-23686E0D70B3}" sibTransId="{D59887A2-13A9-489E-B924-8264BD9037AC}"/>
    <dgm:cxn modelId="{88E870F6-657E-4A82-A52B-AA5937C9D22E}" type="presOf" srcId="{35C1224C-2A1C-4F21-8831-67E8B1C8EF8F}" destId="{1C7F80BF-30A4-40E5-B02B-B138B984CC79}" srcOrd="1" destOrd="0" presId="urn:microsoft.com/office/officeart/2005/8/layout/cycle8"/>
    <dgm:cxn modelId="{D4F715C7-AA87-4193-98E3-F1DEA333BE91}" type="presParOf" srcId="{5691BA6B-3FE7-4F33-925A-A43E869ADAC8}" destId="{06C54015-E341-46DA-8872-335A09964FC0}" srcOrd="0" destOrd="0" presId="urn:microsoft.com/office/officeart/2005/8/layout/cycle8"/>
    <dgm:cxn modelId="{9862D285-6C66-4457-9CCB-7FBE5BEB339B}" type="presParOf" srcId="{5691BA6B-3FE7-4F33-925A-A43E869ADAC8}" destId="{DAAFE856-5290-4820-8305-25619B9C21FF}" srcOrd="1" destOrd="0" presId="urn:microsoft.com/office/officeart/2005/8/layout/cycle8"/>
    <dgm:cxn modelId="{64838AFD-CB62-47AD-BCCD-BE36C8DDC982}" type="presParOf" srcId="{5691BA6B-3FE7-4F33-925A-A43E869ADAC8}" destId="{33057559-338E-4CC1-8322-8EF0DD460E64}" srcOrd="2" destOrd="0" presId="urn:microsoft.com/office/officeart/2005/8/layout/cycle8"/>
    <dgm:cxn modelId="{00FF6D80-16B2-48BD-A2EA-7BEBCEBF0F9E}" type="presParOf" srcId="{5691BA6B-3FE7-4F33-925A-A43E869ADAC8}" destId="{9D7CAFDC-9DA6-4C7A-8A64-0001F186024C}" srcOrd="3" destOrd="0" presId="urn:microsoft.com/office/officeart/2005/8/layout/cycle8"/>
    <dgm:cxn modelId="{97AB99B2-D12F-4681-8F6E-A6843419343D}" type="presParOf" srcId="{5691BA6B-3FE7-4F33-925A-A43E869ADAC8}" destId="{B7B96291-D5F5-487B-AF5C-E8318A74EF87}" srcOrd="4" destOrd="0" presId="urn:microsoft.com/office/officeart/2005/8/layout/cycle8"/>
    <dgm:cxn modelId="{635F7A9D-4EA8-4E9E-BDFB-EEF70B1AD2CA}" type="presParOf" srcId="{5691BA6B-3FE7-4F33-925A-A43E869ADAC8}" destId="{68B453ED-198F-4881-B8AB-09A23BB2E7F7}" srcOrd="5" destOrd="0" presId="urn:microsoft.com/office/officeart/2005/8/layout/cycle8"/>
    <dgm:cxn modelId="{88C52589-3D73-4B52-90D9-A4FFA007B348}" type="presParOf" srcId="{5691BA6B-3FE7-4F33-925A-A43E869ADAC8}" destId="{F58272B3-5044-4D00-9157-0A4AB3EAF356}" srcOrd="6" destOrd="0" presId="urn:microsoft.com/office/officeart/2005/8/layout/cycle8"/>
    <dgm:cxn modelId="{A084C282-061E-42DE-AED1-E22A011D6092}" type="presParOf" srcId="{5691BA6B-3FE7-4F33-925A-A43E869ADAC8}" destId="{1C7F80BF-30A4-40E5-B02B-B138B984CC79}" srcOrd="7" destOrd="0" presId="urn:microsoft.com/office/officeart/2005/8/layout/cycle8"/>
    <dgm:cxn modelId="{63548F0F-2158-484F-A45B-B4C5AAC144C1}" type="presParOf" srcId="{5691BA6B-3FE7-4F33-925A-A43E869ADAC8}" destId="{626A6CA1-0A6B-40A6-A878-6AB54DD44B4A}" srcOrd="8" destOrd="0" presId="urn:microsoft.com/office/officeart/2005/8/layout/cycle8"/>
    <dgm:cxn modelId="{97CA6779-8C9A-4070-B03A-DB9ACC660DBD}" type="presParOf" srcId="{5691BA6B-3FE7-4F33-925A-A43E869ADAC8}" destId="{3F431418-E6E6-4F73-BD7E-F1CE483C1F8F}" srcOrd="9" destOrd="0" presId="urn:microsoft.com/office/officeart/2005/8/layout/cycle8"/>
    <dgm:cxn modelId="{FB1CA03F-2E8F-4060-A455-4134A2DEADA6}" type="presParOf" srcId="{5691BA6B-3FE7-4F33-925A-A43E869ADAC8}" destId="{33785A05-BD42-444A-8C09-F575780B7CB7}" srcOrd="10" destOrd="0" presId="urn:microsoft.com/office/officeart/2005/8/layout/cycle8"/>
    <dgm:cxn modelId="{925482D7-ECDA-4CA6-B314-8DA7E4405356}" type="presParOf" srcId="{5691BA6B-3FE7-4F33-925A-A43E869ADAC8}" destId="{040B6197-EC96-4D3A-A51F-ACF293D9EF9A}" srcOrd="11" destOrd="0" presId="urn:microsoft.com/office/officeart/2005/8/layout/cycle8"/>
    <dgm:cxn modelId="{AA22725B-005E-40D1-A67C-F3B2FBB489EA}" type="presParOf" srcId="{5691BA6B-3FE7-4F33-925A-A43E869ADAC8}" destId="{4CDCC5A2-8A9D-4270-8377-FDDA3F4E57C4}" srcOrd="12" destOrd="0" presId="urn:microsoft.com/office/officeart/2005/8/layout/cycle8"/>
    <dgm:cxn modelId="{F2C10916-AEC0-4FF2-8858-D0E4E43C2877}" type="presParOf" srcId="{5691BA6B-3FE7-4F33-925A-A43E869ADAC8}" destId="{7CD5B31D-697A-4214-8A26-E72CDF355004}" srcOrd="13" destOrd="0" presId="urn:microsoft.com/office/officeart/2005/8/layout/cycle8"/>
    <dgm:cxn modelId="{7851F275-2630-4AB5-83D7-2C47F70FF2BC}" type="presParOf" srcId="{5691BA6B-3FE7-4F33-925A-A43E869ADAC8}" destId="{0B306109-02EB-4EF4-BDDB-40DA2580A71D}" srcOrd="14" destOrd="0" presId="urn:microsoft.com/office/officeart/2005/8/layout/cycle8"/>
    <dgm:cxn modelId="{1D4626BD-1905-4546-A5ED-13B3B710147F}" type="presParOf" srcId="{5691BA6B-3FE7-4F33-925A-A43E869ADAC8}" destId="{BEDBE2CB-8C40-4BCF-9DF4-F39961BF7AC6}" srcOrd="15" destOrd="0" presId="urn:microsoft.com/office/officeart/2005/8/layout/cycle8"/>
    <dgm:cxn modelId="{AFACE2EB-0E53-44C3-B05F-30FB1CD8D62C}" type="presParOf" srcId="{5691BA6B-3FE7-4F33-925A-A43E869ADAC8}" destId="{8D86C134-964F-41F2-88E6-4156165C38DB}" srcOrd="16" destOrd="0" presId="urn:microsoft.com/office/officeart/2005/8/layout/cycle8"/>
    <dgm:cxn modelId="{039074E9-3E23-4F95-95E7-E6E71A5C0303}" type="presParOf" srcId="{5691BA6B-3FE7-4F33-925A-A43E869ADAC8}" destId="{E74B0A6D-9E6B-4758-84BB-02823EF88CB9}" srcOrd="17" destOrd="0" presId="urn:microsoft.com/office/officeart/2005/8/layout/cycle8"/>
    <dgm:cxn modelId="{EA9B9EFB-E312-44E1-B628-D0EEBEDA0F78}" type="presParOf" srcId="{5691BA6B-3FE7-4F33-925A-A43E869ADAC8}" destId="{FB0BAEE9-9318-4519-A61B-C481B21D25C0}" srcOrd="18" destOrd="0" presId="urn:microsoft.com/office/officeart/2005/8/layout/cycle8"/>
    <dgm:cxn modelId="{B72D0592-DD46-4115-8C15-1864C83F7FD1}" type="presParOf" srcId="{5691BA6B-3FE7-4F33-925A-A43E869ADAC8}" destId="{084813B5-7E4A-426B-AF11-50EBC557ADA3}" srcOrd="19" destOrd="0" presId="urn:microsoft.com/office/officeart/2005/8/layout/cycle8"/>
    <dgm:cxn modelId="{DDF0C2D5-194F-41CA-A1CB-4305B210521C}" type="presParOf" srcId="{5691BA6B-3FE7-4F33-925A-A43E869ADAC8}" destId="{C97C9F80-AE63-45D9-8ED3-78BC54E81683}" srcOrd="20" destOrd="0" presId="urn:microsoft.com/office/officeart/2005/8/layout/cycle8"/>
    <dgm:cxn modelId="{449C82AF-7339-4116-A961-2650D60316CE}" type="presParOf" srcId="{5691BA6B-3FE7-4F33-925A-A43E869ADAC8}" destId="{30B34288-60A4-4BF3-A18D-E2247FE4CB28}" srcOrd="21" destOrd="0" presId="urn:microsoft.com/office/officeart/2005/8/layout/cycle8"/>
    <dgm:cxn modelId="{0F99BC44-2593-43CB-8F77-B6F4A6DB9359}" type="presParOf" srcId="{5691BA6B-3FE7-4F33-925A-A43E869ADAC8}" destId="{1DD2F9DB-269B-47ED-8A28-33B3330ED59D}" srcOrd="22" destOrd="0" presId="urn:microsoft.com/office/officeart/2005/8/layout/cycle8"/>
    <dgm:cxn modelId="{F2F755ED-6715-439B-8772-E42CE16A3A25}" type="presParOf" srcId="{5691BA6B-3FE7-4F33-925A-A43E869ADAC8}" destId="{3B936DE8-52E1-43AC-A66A-B9230A9907BC}" srcOrd="23" destOrd="0" presId="urn:microsoft.com/office/officeart/2005/8/layout/cycle8"/>
    <dgm:cxn modelId="{E61D29B7-D12E-4F45-AEAE-4C2511FC31E4}" type="presParOf" srcId="{5691BA6B-3FE7-4F33-925A-A43E869ADAC8}" destId="{4DDDCB3E-150A-4F53-85F9-F2BD4D7C8D17}" srcOrd="24" destOrd="0" presId="urn:microsoft.com/office/officeart/2005/8/layout/cycle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D46CCD-9C94-4504-AF1C-92894B49DCD4}">
      <dsp:nvSpPr>
        <dsp:cNvPr id="0" name=""/>
        <dsp:cNvSpPr/>
      </dsp:nvSpPr>
      <dsp:spPr>
        <a:xfrm>
          <a:off x="2964" y="36907"/>
          <a:ext cx="2351960" cy="1411176"/>
        </a:xfrm>
        <a:prstGeom prst="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s-PE" sz="2600" kern="1200" dirty="0"/>
            <a:t>Regresión Lineal</a:t>
          </a:r>
          <a:endParaRPr lang="en-US" sz="2600" kern="1200" dirty="0"/>
        </a:p>
      </dsp:txBody>
      <dsp:txXfrm>
        <a:off x="2964" y="36907"/>
        <a:ext cx="2351960" cy="1411176"/>
      </dsp:txXfrm>
    </dsp:sp>
    <dsp:sp modelId="{3D32D48D-61CA-4E71-A44F-C2995A032F85}">
      <dsp:nvSpPr>
        <dsp:cNvPr id="0" name=""/>
        <dsp:cNvSpPr/>
      </dsp:nvSpPr>
      <dsp:spPr>
        <a:xfrm>
          <a:off x="2590121" y="36907"/>
          <a:ext cx="2351960" cy="1411176"/>
        </a:xfrm>
        <a:prstGeom prst="rect">
          <a:avLst/>
        </a:prstGeom>
        <a:gradFill rotWithShape="0">
          <a:gsLst>
            <a:gs pos="0">
              <a:schemeClr val="accent2">
                <a:hueOff val="-207909"/>
                <a:satOff val="-11990"/>
                <a:lumOff val="1233"/>
                <a:alphaOff val="0"/>
                <a:satMod val="103000"/>
                <a:lumMod val="102000"/>
                <a:tint val="94000"/>
              </a:schemeClr>
            </a:gs>
            <a:gs pos="50000">
              <a:schemeClr val="accent2">
                <a:hueOff val="-207909"/>
                <a:satOff val="-11990"/>
                <a:lumOff val="1233"/>
                <a:alphaOff val="0"/>
                <a:satMod val="110000"/>
                <a:lumMod val="100000"/>
                <a:shade val="100000"/>
              </a:schemeClr>
            </a:gs>
            <a:gs pos="100000">
              <a:schemeClr val="accent2">
                <a:hueOff val="-207909"/>
                <a:satOff val="-11990"/>
                <a:lumOff val="1233"/>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s-PE" sz="2600" kern="1200" dirty="0"/>
            <a:t>Regresión logística</a:t>
          </a:r>
          <a:endParaRPr lang="en-US" sz="2600" kern="1200" dirty="0"/>
        </a:p>
      </dsp:txBody>
      <dsp:txXfrm>
        <a:off x="2590121" y="36907"/>
        <a:ext cx="2351960" cy="1411176"/>
      </dsp:txXfrm>
    </dsp:sp>
    <dsp:sp modelId="{D580E309-106F-4CDF-80A9-DC30024C9669}">
      <dsp:nvSpPr>
        <dsp:cNvPr id="0" name=""/>
        <dsp:cNvSpPr/>
      </dsp:nvSpPr>
      <dsp:spPr>
        <a:xfrm>
          <a:off x="5177278" y="36907"/>
          <a:ext cx="2351960" cy="1411176"/>
        </a:xfrm>
        <a:prstGeom prst="rect">
          <a:avLst/>
        </a:prstGeom>
        <a:gradFill rotWithShape="0">
          <a:gsLst>
            <a:gs pos="0">
              <a:schemeClr val="accent2">
                <a:hueOff val="-415818"/>
                <a:satOff val="-23979"/>
                <a:lumOff val="2465"/>
                <a:alphaOff val="0"/>
                <a:satMod val="103000"/>
                <a:lumMod val="102000"/>
                <a:tint val="94000"/>
              </a:schemeClr>
            </a:gs>
            <a:gs pos="50000">
              <a:schemeClr val="accent2">
                <a:hueOff val="-415818"/>
                <a:satOff val="-23979"/>
                <a:lumOff val="2465"/>
                <a:alphaOff val="0"/>
                <a:satMod val="110000"/>
                <a:lumMod val="100000"/>
                <a:shade val="100000"/>
              </a:schemeClr>
            </a:gs>
            <a:gs pos="100000">
              <a:schemeClr val="accent2">
                <a:hueOff val="-415818"/>
                <a:satOff val="-23979"/>
                <a:lumOff val="246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s-PE" sz="2600" kern="1200" dirty="0" err="1"/>
            <a:t>Random</a:t>
          </a:r>
          <a:r>
            <a:rPr lang="es-PE" sz="2600" kern="1200" dirty="0"/>
            <a:t> Forest</a:t>
          </a:r>
          <a:endParaRPr lang="en-US" sz="2600" kern="1200" dirty="0"/>
        </a:p>
      </dsp:txBody>
      <dsp:txXfrm>
        <a:off x="5177278" y="36907"/>
        <a:ext cx="2351960" cy="1411176"/>
      </dsp:txXfrm>
    </dsp:sp>
    <dsp:sp modelId="{46B94C9D-1B3A-4348-B15C-E0F4892151B0}">
      <dsp:nvSpPr>
        <dsp:cNvPr id="0" name=""/>
        <dsp:cNvSpPr/>
      </dsp:nvSpPr>
      <dsp:spPr>
        <a:xfrm>
          <a:off x="7764434" y="36907"/>
          <a:ext cx="2351960" cy="1411176"/>
        </a:xfrm>
        <a:prstGeom prst="rect">
          <a:avLst/>
        </a:prstGeom>
        <a:gradFill rotWithShape="0">
          <a:gsLst>
            <a:gs pos="0">
              <a:schemeClr val="accent2">
                <a:hueOff val="-623727"/>
                <a:satOff val="-35969"/>
                <a:lumOff val="3698"/>
                <a:alphaOff val="0"/>
                <a:satMod val="103000"/>
                <a:lumMod val="102000"/>
                <a:tint val="94000"/>
              </a:schemeClr>
            </a:gs>
            <a:gs pos="50000">
              <a:schemeClr val="accent2">
                <a:hueOff val="-623727"/>
                <a:satOff val="-35969"/>
                <a:lumOff val="3698"/>
                <a:alphaOff val="0"/>
                <a:satMod val="110000"/>
                <a:lumMod val="100000"/>
                <a:shade val="100000"/>
              </a:schemeClr>
            </a:gs>
            <a:gs pos="100000">
              <a:schemeClr val="accent2">
                <a:hueOff val="-623727"/>
                <a:satOff val="-35969"/>
                <a:lumOff val="369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s-PE" sz="2600" kern="1200" dirty="0" err="1"/>
            <a:t>Gradient</a:t>
          </a:r>
          <a:r>
            <a:rPr lang="es-PE" sz="2600" kern="1200" dirty="0"/>
            <a:t> </a:t>
          </a:r>
          <a:r>
            <a:rPr lang="es-PE" sz="2600" kern="1200" dirty="0" err="1"/>
            <a:t>boosting</a:t>
          </a:r>
          <a:r>
            <a:rPr lang="es-PE" sz="2600" kern="1200" dirty="0"/>
            <a:t> machine</a:t>
          </a:r>
          <a:endParaRPr lang="en-US" sz="2600" kern="1200" dirty="0"/>
        </a:p>
      </dsp:txBody>
      <dsp:txXfrm>
        <a:off x="7764434" y="36907"/>
        <a:ext cx="2351960" cy="1411176"/>
      </dsp:txXfrm>
    </dsp:sp>
    <dsp:sp modelId="{5B56C2EB-71BD-46AB-B502-4A9B0C4565F9}">
      <dsp:nvSpPr>
        <dsp:cNvPr id="0" name=""/>
        <dsp:cNvSpPr/>
      </dsp:nvSpPr>
      <dsp:spPr>
        <a:xfrm>
          <a:off x="2964" y="1683280"/>
          <a:ext cx="2351960" cy="1411176"/>
        </a:xfrm>
        <a:prstGeom prst="rect">
          <a:avLst/>
        </a:prstGeom>
        <a:gradFill rotWithShape="0">
          <a:gsLst>
            <a:gs pos="0">
              <a:schemeClr val="accent2">
                <a:hueOff val="-831636"/>
                <a:satOff val="-47959"/>
                <a:lumOff val="4930"/>
                <a:alphaOff val="0"/>
                <a:satMod val="103000"/>
                <a:lumMod val="102000"/>
                <a:tint val="94000"/>
              </a:schemeClr>
            </a:gs>
            <a:gs pos="50000">
              <a:schemeClr val="accent2">
                <a:hueOff val="-831636"/>
                <a:satOff val="-47959"/>
                <a:lumOff val="4930"/>
                <a:alphaOff val="0"/>
                <a:satMod val="110000"/>
                <a:lumMod val="100000"/>
                <a:shade val="100000"/>
              </a:schemeClr>
            </a:gs>
            <a:gs pos="100000">
              <a:schemeClr val="accent2">
                <a:hueOff val="-831636"/>
                <a:satOff val="-47959"/>
                <a:lumOff val="493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s-PE" sz="2600" kern="1200" dirty="0"/>
            <a:t>Redes neuronales</a:t>
          </a:r>
          <a:endParaRPr lang="en-US" sz="2600" kern="1200" dirty="0"/>
        </a:p>
      </dsp:txBody>
      <dsp:txXfrm>
        <a:off x="2964" y="1683280"/>
        <a:ext cx="2351960" cy="1411176"/>
      </dsp:txXfrm>
    </dsp:sp>
    <dsp:sp modelId="{3311A18D-4CB4-4226-BC29-FD6A5C3C64ED}">
      <dsp:nvSpPr>
        <dsp:cNvPr id="0" name=""/>
        <dsp:cNvSpPr/>
      </dsp:nvSpPr>
      <dsp:spPr>
        <a:xfrm>
          <a:off x="2590121" y="1683280"/>
          <a:ext cx="2351960" cy="1411176"/>
        </a:xfrm>
        <a:prstGeom prst="rect">
          <a:avLst/>
        </a:prstGeom>
        <a:gradFill rotWithShape="0">
          <a:gsLst>
            <a:gs pos="0">
              <a:schemeClr val="accent2">
                <a:hueOff val="-1039545"/>
                <a:satOff val="-59949"/>
                <a:lumOff val="6163"/>
                <a:alphaOff val="0"/>
                <a:satMod val="103000"/>
                <a:lumMod val="102000"/>
                <a:tint val="94000"/>
              </a:schemeClr>
            </a:gs>
            <a:gs pos="50000">
              <a:schemeClr val="accent2">
                <a:hueOff val="-1039545"/>
                <a:satOff val="-59949"/>
                <a:lumOff val="6163"/>
                <a:alphaOff val="0"/>
                <a:satMod val="110000"/>
                <a:lumMod val="100000"/>
                <a:shade val="100000"/>
              </a:schemeClr>
            </a:gs>
            <a:gs pos="100000">
              <a:schemeClr val="accent2">
                <a:hueOff val="-1039545"/>
                <a:satOff val="-59949"/>
                <a:lumOff val="6163"/>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s-PE" sz="2600" kern="1200" dirty="0"/>
            <a:t>Redes neuronales </a:t>
          </a:r>
          <a:r>
            <a:rPr lang="es-PE" sz="2600" kern="1200" dirty="0" err="1"/>
            <a:t>convulacionales</a:t>
          </a:r>
          <a:endParaRPr lang="en-US" sz="2600" kern="1200" dirty="0"/>
        </a:p>
      </dsp:txBody>
      <dsp:txXfrm>
        <a:off x="2590121" y="1683280"/>
        <a:ext cx="2351960" cy="1411176"/>
      </dsp:txXfrm>
    </dsp:sp>
    <dsp:sp modelId="{F754F462-3899-470A-A641-592EC05DCA31}">
      <dsp:nvSpPr>
        <dsp:cNvPr id="0" name=""/>
        <dsp:cNvSpPr/>
      </dsp:nvSpPr>
      <dsp:spPr>
        <a:xfrm>
          <a:off x="5177278" y="1683280"/>
          <a:ext cx="2351960" cy="1411176"/>
        </a:xfrm>
        <a:prstGeom prst="rect">
          <a:avLst/>
        </a:prstGeom>
        <a:gradFill rotWithShape="0">
          <a:gsLst>
            <a:gs pos="0">
              <a:schemeClr val="accent2">
                <a:hueOff val="-1247454"/>
                <a:satOff val="-71938"/>
                <a:lumOff val="7395"/>
                <a:alphaOff val="0"/>
                <a:satMod val="103000"/>
                <a:lumMod val="102000"/>
                <a:tint val="94000"/>
              </a:schemeClr>
            </a:gs>
            <a:gs pos="50000">
              <a:schemeClr val="accent2">
                <a:hueOff val="-1247454"/>
                <a:satOff val="-71938"/>
                <a:lumOff val="7395"/>
                <a:alphaOff val="0"/>
                <a:satMod val="110000"/>
                <a:lumMod val="100000"/>
                <a:shade val="100000"/>
              </a:schemeClr>
            </a:gs>
            <a:gs pos="100000">
              <a:schemeClr val="accent2">
                <a:hueOff val="-1247454"/>
                <a:satOff val="-71938"/>
                <a:lumOff val="739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s-PE" sz="2600" kern="1200" dirty="0"/>
            <a:t>Red Neuronal Recurrente</a:t>
          </a:r>
          <a:endParaRPr lang="en-US" sz="2600" kern="1200" dirty="0"/>
        </a:p>
      </dsp:txBody>
      <dsp:txXfrm>
        <a:off x="5177278" y="1683280"/>
        <a:ext cx="2351960" cy="1411176"/>
      </dsp:txXfrm>
    </dsp:sp>
    <dsp:sp modelId="{D8AC8C21-06C3-4F94-B809-0515E63A3494}">
      <dsp:nvSpPr>
        <dsp:cNvPr id="0" name=""/>
        <dsp:cNvSpPr/>
      </dsp:nvSpPr>
      <dsp:spPr>
        <a:xfrm>
          <a:off x="7764434" y="1683280"/>
          <a:ext cx="2351960" cy="1411176"/>
        </a:xfrm>
        <a:prstGeom prst="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s-PE" sz="2600" kern="1200" dirty="0" err="1"/>
            <a:t>Clustering</a:t>
          </a:r>
          <a:r>
            <a:rPr lang="es-PE" sz="2600" kern="1200" dirty="0"/>
            <a:t> / Agrupamiento</a:t>
          </a:r>
          <a:endParaRPr lang="en-US" sz="2600" kern="1200" dirty="0"/>
        </a:p>
      </dsp:txBody>
      <dsp:txXfrm>
        <a:off x="7764434" y="1683280"/>
        <a:ext cx="2351960" cy="141117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B9EC5B-BBA6-44A8-AF44-BB53A62BDFC2}">
      <dsp:nvSpPr>
        <dsp:cNvPr id="0" name=""/>
        <dsp:cNvSpPr/>
      </dsp:nvSpPr>
      <dsp:spPr>
        <a:xfrm>
          <a:off x="11736" y="723568"/>
          <a:ext cx="2579871" cy="773961"/>
        </a:xfrm>
        <a:prstGeom prst="chevron">
          <a:avLst>
            <a:gd name="adj" fmla="val 30000"/>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563" tIns="95563" rIns="95563" bIns="95563" numCol="1" spcCol="1270" anchor="ctr" anchorCtr="0">
          <a:noAutofit/>
        </a:bodyPr>
        <a:lstStyle/>
        <a:p>
          <a:pPr marL="0" lvl="0" indent="0" algn="ctr" defTabSz="1244600">
            <a:lnSpc>
              <a:spcPct val="90000"/>
            </a:lnSpc>
            <a:spcBef>
              <a:spcPct val="0"/>
            </a:spcBef>
            <a:spcAft>
              <a:spcPct val="35000"/>
            </a:spcAft>
            <a:buNone/>
          </a:pPr>
          <a:r>
            <a:rPr lang="es-PE" sz="2800" kern="1200"/>
            <a:t>Adquisición</a:t>
          </a:r>
        </a:p>
      </dsp:txBody>
      <dsp:txXfrm>
        <a:off x="243924" y="723568"/>
        <a:ext cx="2115495" cy="773961"/>
      </dsp:txXfrm>
    </dsp:sp>
    <dsp:sp modelId="{0A689D59-2AFC-4983-9874-05E23A2FE6F6}">
      <dsp:nvSpPr>
        <dsp:cNvPr id="0" name=""/>
        <dsp:cNvSpPr/>
      </dsp:nvSpPr>
      <dsp:spPr>
        <a:xfrm>
          <a:off x="11736" y="1497530"/>
          <a:ext cx="2347682" cy="1396745"/>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5519" tIns="185519" rIns="185519" bIns="371038" numCol="1" spcCol="1270" anchor="t" anchorCtr="0">
          <a:noAutofit/>
        </a:bodyPr>
        <a:lstStyle/>
        <a:p>
          <a:pPr marL="0" lvl="0" indent="0" algn="l" defTabSz="889000">
            <a:lnSpc>
              <a:spcPct val="90000"/>
            </a:lnSpc>
            <a:spcBef>
              <a:spcPct val="0"/>
            </a:spcBef>
            <a:spcAft>
              <a:spcPct val="35000"/>
            </a:spcAft>
            <a:buNone/>
          </a:pPr>
          <a:r>
            <a:rPr lang="es-PE" sz="2000" kern="1200"/>
            <a:t>Colección de Datos</a:t>
          </a:r>
        </a:p>
      </dsp:txBody>
      <dsp:txXfrm>
        <a:off x="11736" y="1497530"/>
        <a:ext cx="2347682" cy="1396745"/>
      </dsp:txXfrm>
    </dsp:sp>
    <dsp:sp modelId="{BA5637FE-7353-4A47-8E12-466A607F916A}">
      <dsp:nvSpPr>
        <dsp:cNvPr id="0" name=""/>
        <dsp:cNvSpPr/>
      </dsp:nvSpPr>
      <dsp:spPr>
        <a:xfrm>
          <a:off x="2540705" y="723568"/>
          <a:ext cx="2579871" cy="773961"/>
        </a:xfrm>
        <a:prstGeom prst="chevron">
          <a:avLst>
            <a:gd name="adj" fmla="val 30000"/>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563" tIns="95563" rIns="95563" bIns="95563" numCol="1" spcCol="1270" anchor="ctr" anchorCtr="0">
          <a:noAutofit/>
        </a:bodyPr>
        <a:lstStyle/>
        <a:p>
          <a:pPr marL="0" lvl="0" indent="0" algn="ctr" defTabSz="1244600">
            <a:lnSpc>
              <a:spcPct val="90000"/>
            </a:lnSpc>
            <a:spcBef>
              <a:spcPct val="0"/>
            </a:spcBef>
            <a:spcAft>
              <a:spcPct val="35000"/>
            </a:spcAft>
            <a:buNone/>
          </a:pPr>
          <a:r>
            <a:rPr lang="es-PE" sz="2800" kern="1200"/>
            <a:t>Preparación</a:t>
          </a:r>
        </a:p>
      </dsp:txBody>
      <dsp:txXfrm>
        <a:off x="2772893" y="723568"/>
        <a:ext cx="2115495" cy="773961"/>
      </dsp:txXfrm>
    </dsp:sp>
    <dsp:sp modelId="{4683BE70-2517-436B-A77F-DB3FBA6DC860}">
      <dsp:nvSpPr>
        <dsp:cNvPr id="0" name=""/>
        <dsp:cNvSpPr/>
      </dsp:nvSpPr>
      <dsp:spPr>
        <a:xfrm>
          <a:off x="2540705" y="1497530"/>
          <a:ext cx="2347682" cy="1396745"/>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5519" tIns="185519" rIns="185519" bIns="371038" numCol="1" spcCol="1270" anchor="t" anchorCtr="0">
          <a:noAutofit/>
        </a:bodyPr>
        <a:lstStyle/>
        <a:p>
          <a:pPr marL="0" lvl="0" indent="0" algn="l" defTabSz="889000">
            <a:lnSpc>
              <a:spcPct val="90000"/>
            </a:lnSpc>
            <a:spcBef>
              <a:spcPct val="0"/>
            </a:spcBef>
            <a:spcAft>
              <a:spcPct val="35000"/>
            </a:spcAft>
            <a:buNone/>
          </a:pPr>
          <a:r>
            <a:rPr lang="es-PE" sz="2000" kern="1200"/>
            <a:t>Limpieza y calidad de datos</a:t>
          </a:r>
        </a:p>
      </dsp:txBody>
      <dsp:txXfrm>
        <a:off x="2540705" y="1497530"/>
        <a:ext cx="2347682" cy="1396745"/>
      </dsp:txXfrm>
    </dsp:sp>
    <dsp:sp modelId="{40BF2AF3-50DF-43CA-BC0F-1AF262B254D6}">
      <dsp:nvSpPr>
        <dsp:cNvPr id="0" name=""/>
        <dsp:cNvSpPr/>
      </dsp:nvSpPr>
      <dsp:spPr>
        <a:xfrm>
          <a:off x="5069675" y="723568"/>
          <a:ext cx="2579871" cy="773961"/>
        </a:xfrm>
        <a:prstGeom prst="chevron">
          <a:avLst>
            <a:gd name="adj" fmla="val 30000"/>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563" tIns="95563" rIns="95563" bIns="95563" numCol="1" spcCol="1270" anchor="ctr" anchorCtr="0">
          <a:noAutofit/>
        </a:bodyPr>
        <a:lstStyle/>
        <a:p>
          <a:pPr marL="0" lvl="0" indent="0" algn="ctr" defTabSz="1244600">
            <a:lnSpc>
              <a:spcPct val="90000"/>
            </a:lnSpc>
            <a:spcBef>
              <a:spcPct val="0"/>
            </a:spcBef>
            <a:spcAft>
              <a:spcPct val="35000"/>
            </a:spcAft>
            <a:buNone/>
          </a:pPr>
          <a:r>
            <a:rPr lang="es-PE" sz="2800" kern="1200"/>
            <a:t>Proceso</a:t>
          </a:r>
        </a:p>
      </dsp:txBody>
      <dsp:txXfrm>
        <a:off x="5301863" y="723568"/>
        <a:ext cx="2115495" cy="773961"/>
      </dsp:txXfrm>
    </dsp:sp>
    <dsp:sp modelId="{463FCF21-53F4-429E-9350-A500DECB7BB5}">
      <dsp:nvSpPr>
        <dsp:cNvPr id="0" name=""/>
        <dsp:cNvSpPr/>
      </dsp:nvSpPr>
      <dsp:spPr>
        <a:xfrm>
          <a:off x="5069675" y="1497530"/>
          <a:ext cx="2347682" cy="1396745"/>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5519" tIns="185519" rIns="185519" bIns="371038" numCol="1" spcCol="1270" anchor="t" anchorCtr="0">
          <a:noAutofit/>
        </a:bodyPr>
        <a:lstStyle/>
        <a:p>
          <a:pPr marL="0" lvl="0" indent="0" algn="l" defTabSz="889000">
            <a:lnSpc>
              <a:spcPct val="90000"/>
            </a:lnSpc>
            <a:spcBef>
              <a:spcPct val="0"/>
            </a:spcBef>
            <a:spcAft>
              <a:spcPct val="35000"/>
            </a:spcAft>
            <a:buNone/>
          </a:pPr>
          <a:r>
            <a:rPr lang="es-PE" sz="2000" kern="1200"/>
            <a:t>Ejecutar herramientas de machine learning</a:t>
          </a:r>
        </a:p>
      </dsp:txBody>
      <dsp:txXfrm>
        <a:off x="5069675" y="1497530"/>
        <a:ext cx="2347682" cy="1396745"/>
      </dsp:txXfrm>
    </dsp:sp>
    <dsp:sp modelId="{88FA02D8-925D-450B-BD4E-3F86192F8D18}">
      <dsp:nvSpPr>
        <dsp:cNvPr id="0" name=""/>
        <dsp:cNvSpPr/>
      </dsp:nvSpPr>
      <dsp:spPr>
        <a:xfrm>
          <a:off x="7598644" y="723568"/>
          <a:ext cx="2579871" cy="773961"/>
        </a:xfrm>
        <a:prstGeom prst="chevron">
          <a:avLst>
            <a:gd name="adj" fmla="val 30000"/>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563" tIns="95563" rIns="95563" bIns="95563" numCol="1" spcCol="1270" anchor="ctr" anchorCtr="0">
          <a:noAutofit/>
        </a:bodyPr>
        <a:lstStyle/>
        <a:p>
          <a:pPr marL="0" lvl="0" indent="0" algn="ctr" defTabSz="1244600">
            <a:lnSpc>
              <a:spcPct val="90000"/>
            </a:lnSpc>
            <a:spcBef>
              <a:spcPct val="0"/>
            </a:spcBef>
            <a:spcAft>
              <a:spcPct val="35000"/>
            </a:spcAft>
            <a:buNone/>
          </a:pPr>
          <a:r>
            <a:rPr lang="es-PE" sz="2800" kern="1200"/>
            <a:t>Reportar</a:t>
          </a:r>
        </a:p>
      </dsp:txBody>
      <dsp:txXfrm>
        <a:off x="7830832" y="723568"/>
        <a:ext cx="2115495" cy="773961"/>
      </dsp:txXfrm>
    </dsp:sp>
    <dsp:sp modelId="{AC7F6006-0E8A-4B39-A694-F401A5C3CA67}">
      <dsp:nvSpPr>
        <dsp:cNvPr id="0" name=""/>
        <dsp:cNvSpPr/>
      </dsp:nvSpPr>
      <dsp:spPr>
        <a:xfrm>
          <a:off x="7598644" y="1497530"/>
          <a:ext cx="2347682" cy="1396745"/>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85519" tIns="185519" rIns="185519" bIns="371038" numCol="1" spcCol="1270" anchor="t" anchorCtr="0">
          <a:noAutofit/>
        </a:bodyPr>
        <a:lstStyle/>
        <a:p>
          <a:pPr marL="0" lvl="0" indent="0" algn="l" defTabSz="889000">
            <a:lnSpc>
              <a:spcPct val="90000"/>
            </a:lnSpc>
            <a:spcBef>
              <a:spcPct val="0"/>
            </a:spcBef>
            <a:spcAft>
              <a:spcPct val="35000"/>
            </a:spcAft>
            <a:buNone/>
          </a:pPr>
          <a:r>
            <a:rPr lang="es-PE" sz="2000" kern="1200" dirty="0"/>
            <a:t>Mostrar los resultados</a:t>
          </a:r>
        </a:p>
      </dsp:txBody>
      <dsp:txXfrm>
        <a:off x="7598644" y="1497530"/>
        <a:ext cx="2347682" cy="139674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C54015-E341-46DA-8872-335A09964FC0}">
      <dsp:nvSpPr>
        <dsp:cNvPr id="0" name=""/>
        <dsp:cNvSpPr/>
      </dsp:nvSpPr>
      <dsp:spPr>
        <a:xfrm>
          <a:off x="1100659" y="325133"/>
          <a:ext cx="4412151" cy="4412151"/>
        </a:xfrm>
        <a:prstGeom prst="pie">
          <a:avLst>
            <a:gd name="adj1" fmla="val 16200000"/>
            <a:gd name="adj2" fmla="val 2052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s-ES" sz="1800" b="0" i="0" kern="1200"/>
            <a:t>Captionbot para subtitular una imagen</a:t>
          </a:r>
          <a:endParaRPr lang="en-US" sz="1800" kern="1200"/>
        </a:p>
      </dsp:txBody>
      <dsp:txXfrm>
        <a:off x="3402331" y="1066795"/>
        <a:ext cx="1418191" cy="945460"/>
      </dsp:txXfrm>
    </dsp:sp>
    <dsp:sp modelId="{B7B96291-D5F5-487B-AF5C-E8318A74EF87}">
      <dsp:nvSpPr>
        <dsp:cNvPr id="0" name=""/>
        <dsp:cNvSpPr/>
      </dsp:nvSpPr>
      <dsp:spPr>
        <a:xfrm>
          <a:off x="1138478" y="442790"/>
          <a:ext cx="4412151" cy="4412151"/>
        </a:xfrm>
        <a:prstGeom prst="pie">
          <a:avLst>
            <a:gd name="adj1" fmla="val 20520000"/>
            <a:gd name="adj2" fmla="val 324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s-ES" sz="1800" b="0" i="0" kern="1200"/>
            <a:t>Detección de tumores cancerosos</a:t>
          </a:r>
          <a:endParaRPr lang="en-US" sz="1800" kern="1200"/>
        </a:p>
      </dsp:txBody>
      <dsp:txXfrm>
        <a:off x="3980113" y="2458723"/>
        <a:ext cx="1313140" cy="1050512"/>
      </dsp:txXfrm>
    </dsp:sp>
    <dsp:sp modelId="{626A6CA1-0A6B-40A6-A878-6AB54DD44B4A}">
      <dsp:nvSpPr>
        <dsp:cNvPr id="0" name=""/>
        <dsp:cNvSpPr/>
      </dsp:nvSpPr>
      <dsp:spPr>
        <a:xfrm>
          <a:off x="1038679" y="515276"/>
          <a:ext cx="4412151" cy="4412151"/>
        </a:xfrm>
        <a:prstGeom prst="pie">
          <a:avLst>
            <a:gd name="adj1" fmla="val 3240000"/>
            <a:gd name="adj2" fmla="val 756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s-ES" sz="1800" b="0" i="0" kern="1200"/>
            <a:t>Generación musical</a:t>
          </a:r>
          <a:endParaRPr lang="en-US" sz="1800" kern="1200"/>
        </a:p>
      </dsp:txBody>
      <dsp:txXfrm>
        <a:off x="2614447" y="3614287"/>
        <a:ext cx="1260614" cy="1155563"/>
      </dsp:txXfrm>
    </dsp:sp>
    <dsp:sp modelId="{4CDCC5A2-8A9D-4270-8377-FDDA3F4E57C4}">
      <dsp:nvSpPr>
        <dsp:cNvPr id="0" name=""/>
        <dsp:cNvSpPr/>
      </dsp:nvSpPr>
      <dsp:spPr>
        <a:xfrm>
          <a:off x="938880" y="442790"/>
          <a:ext cx="4412151" cy="4412151"/>
        </a:xfrm>
        <a:prstGeom prst="pie">
          <a:avLst>
            <a:gd name="adj1" fmla="val 7560000"/>
            <a:gd name="adj2" fmla="val 1188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s-ES" sz="1800" b="0" i="0" kern="1200"/>
            <a:t>coloración de la imagen</a:t>
          </a:r>
          <a:endParaRPr lang="en-US" sz="1800" kern="1200"/>
        </a:p>
      </dsp:txBody>
      <dsp:txXfrm>
        <a:off x="1196256" y="2458723"/>
        <a:ext cx="1313140" cy="1050512"/>
      </dsp:txXfrm>
    </dsp:sp>
    <dsp:sp modelId="{8D86C134-964F-41F2-88E6-4156165C38DB}">
      <dsp:nvSpPr>
        <dsp:cNvPr id="0" name=""/>
        <dsp:cNvSpPr/>
      </dsp:nvSpPr>
      <dsp:spPr>
        <a:xfrm>
          <a:off x="976699" y="325133"/>
          <a:ext cx="4412151" cy="4412151"/>
        </a:xfrm>
        <a:prstGeom prst="pie">
          <a:avLst>
            <a:gd name="adj1" fmla="val 11880000"/>
            <a:gd name="adj2" fmla="val 1620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s-ES" sz="1800" b="0" i="0" kern="1200"/>
            <a:t>Detección de objetos</a:t>
          </a:r>
          <a:endParaRPr lang="en-US" sz="1800" kern="1200"/>
        </a:p>
      </dsp:txBody>
      <dsp:txXfrm>
        <a:off x="1668986" y="1066795"/>
        <a:ext cx="1418191" cy="945460"/>
      </dsp:txXfrm>
    </dsp:sp>
    <dsp:sp modelId="{C97C9F80-AE63-45D9-8ED3-78BC54E81683}">
      <dsp:nvSpPr>
        <dsp:cNvPr id="0" name=""/>
        <dsp:cNvSpPr/>
      </dsp:nvSpPr>
      <dsp:spPr>
        <a:xfrm>
          <a:off x="827318" y="52000"/>
          <a:ext cx="4958417" cy="4958417"/>
        </a:xfrm>
        <a:prstGeom prst="circularArrow">
          <a:avLst>
            <a:gd name="adj1" fmla="val 5085"/>
            <a:gd name="adj2" fmla="val 327528"/>
            <a:gd name="adj3" fmla="val 20192361"/>
            <a:gd name="adj4" fmla="val 16200324"/>
            <a:gd name="adj5" fmla="val 5932"/>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0B34288-60A4-4BF3-A18D-E2247FE4CB28}">
      <dsp:nvSpPr>
        <dsp:cNvPr id="0" name=""/>
        <dsp:cNvSpPr/>
      </dsp:nvSpPr>
      <dsp:spPr>
        <a:xfrm>
          <a:off x="865649" y="169618"/>
          <a:ext cx="4958417" cy="4958417"/>
        </a:xfrm>
        <a:prstGeom prst="circularArrow">
          <a:avLst>
            <a:gd name="adj1" fmla="val 5085"/>
            <a:gd name="adj2" fmla="val 327528"/>
            <a:gd name="adj3" fmla="val 2912753"/>
            <a:gd name="adj4" fmla="val 20519953"/>
            <a:gd name="adj5" fmla="val 5932"/>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DD2F9DB-269B-47ED-8A28-33B3330ED59D}">
      <dsp:nvSpPr>
        <dsp:cNvPr id="0" name=""/>
        <dsp:cNvSpPr/>
      </dsp:nvSpPr>
      <dsp:spPr>
        <a:xfrm>
          <a:off x="765546" y="242325"/>
          <a:ext cx="4958417" cy="4958417"/>
        </a:xfrm>
        <a:prstGeom prst="circularArrow">
          <a:avLst>
            <a:gd name="adj1" fmla="val 5085"/>
            <a:gd name="adj2" fmla="val 327528"/>
            <a:gd name="adj3" fmla="val 7232777"/>
            <a:gd name="adj4" fmla="val 3239695"/>
            <a:gd name="adj5" fmla="val 5932"/>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B936DE8-52E1-43AC-A66A-B9230A9907BC}">
      <dsp:nvSpPr>
        <dsp:cNvPr id="0" name=""/>
        <dsp:cNvSpPr/>
      </dsp:nvSpPr>
      <dsp:spPr>
        <a:xfrm>
          <a:off x="665442" y="169618"/>
          <a:ext cx="4958417" cy="4958417"/>
        </a:xfrm>
        <a:prstGeom prst="circularArrow">
          <a:avLst>
            <a:gd name="adj1" fmla="val 5085"/>
            <a:gd name="adj2" fmla="val 327528"/>
            <a:gd name="adj3" fmla="val 11552519"/>
            <a:gd name="adj4" fmla="val 7559718"/>
            <a:gd name="adj5" fmla="val 5932"/>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DDDCB3E-150A-4F53-85F9-F2BD4D7C8D17}">
      <dsp:nvSpPr>
        <dsp:cNvPr id="0" name=""/>
        <dsp:cNvSpPr/>
      </dsp:nvSpPr>
      <dsp:spPr>
        <a:xfrm>
          <a:off x="703773" y="52000"/>
          <a:ext cx="4958417" cy="4958417"/>
        </a:xfrm>
        <a:prstGeom prst="circularArrow">
          <a:avLst>
            <a:gd name="adj1" fmla="val 5085"/>
            <a:gd name="adj2" fmla="val 327528"/>
            <a:gd name="adj3" fmla="val 15872148"/>
            <a:gd name="adj4" fmla="val 11880111"/>
            <a:gd name="adj5" fmla="val 5932"/>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ChevronBlockProcess">
  <dgm:title val="Chevron Block Process"/>
  <dgm:desc val="Use to show a progression; a timeline; sequential steps in a task, process, or workflow; or to emphasize movement or direction. Level 1 text appears inside an arrow shape while Level 2 text appears below the arrow shapes."/>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28"/>
      <dgm:constr type="primFontSz" for="des" forName="desTx" refType="primFontSz" refFor="des" refForName="parTx" op="lte" fact="0.75"/>
      <dgm:constr type="h" for="des" forName="desTx" op="equ"/>
      <dgm:constr type="w" for="ch" forName="space" refType="w" op="equ" fact="-0.005"/>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91"/>
              <dgm:constr type="t" for="ch" forName="desTx" refType="h" refFor="ch" refForName="parTx"/>
            </dgm:constrLst>
          </dgm:if>
          <dgm:else name="Name9">
            <dgm:constrLst>
              <dgm:constr type="l" for="ch" forName="parTx"/>
              <dgm:constr type="w" for="ch" forName="parTx" refType="w"/>
              <dgm:constr type="t" for="ch" forName="parTx"/>
              <dgm:constr type="l" for="ch" forName="desTx" refType="w" fact="0.09"/>
              <dgm:constr type="w" for="ch" forName="desTx" refType="w" refFor="ch" refForName="parTx" fact="0.91"/>
              <dgm:constr type="t" for="ch" forName="desTx" refType="h" refFor="ch" refForName="parTx"/>
            </dgm:constrLst>
          </dgm:else>
        </dgm:choose>
        <dgm:ruleLst>
          <dgm:rule type="h" val="INF" fact="NaN" max="NaN"/>
        </dgm:ruleLst>
        <dgm:layoutNode name="parTx" styleLbl="alignNode1">
          <dgm:varLst>
            <dgm:chMax val="0"/>
            <dgm:chPref val="0"/>
          </dgm:varLst>
          <dgm:alg type="tx"/>
          <dgm:choose name="Name10">
            <dgm:if name="Name11" func="var" arg="dir" op="equ" val="norm">
              <dgm:shape xmlns:r="http://schemas.openxmlformats.org/officeDocument/2006/relationships" type="chevron" r:blip="">
                <dgm:adjLst>
                  <dgm:adj idx="1" val="0.3"/>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3"/>
                <dgm:constr type="h"/>
                <dgm:constr type="tMarg" refType="w" fact="0.105"/>
                <dgm:constr type="bMarg" refType="w" fact="0.105"/>
                <dgm:constr type="lMarg" refType="w" fact="0.105"/>
                <dgm:constr type="rMarg" refType="w" fact="0.105"/>
              </dgm:constrLst>
            </dgm:if>
            <dgm:else name="Name15">
              <dgm:constrLst>
                <dgm:constr type="h" refType="w" op="lte" fact="0.3"/>
                <dgm:constr type="h"/>
                <dgm:constr type="tMarg" refType="w" fact="0.105"/>
                <dgm:constr type="bMarg" refType="w" fact="0.105"/>
                <dgm:constr type="lMarg" refType="w" fact="0.105"/>
                <dgm:constr type="rMarg" refType="w" fact="0.105"/>
              </dgm:constrLst>
            </dgm:else>
          </dgm:choose>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0"/>
            <dgm:constr type="tMarg" refType="w" fact="0.224"/>
            <dgm:constr type="bMarg" refType="w" fact="0.448"/>
            <dgm:constr type="lMarg" refType="w" fact="0.224"/>
            <dgm:constr type="rMarg" refType="w" fact="0.224"/>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jpeg>
</file>

<file path=ppt/media/image6.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PE"/>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ECCF41-791F-41AB-8F1F-C8B166D227C0}" type="datetimeFigureOut">
              <a:rPr lang="es-PE" smtClean="0"/>
              <a:t>10/05/2022</a:t>
            </a:fld>
            <a:endParaRPr lang="es-PE"/>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PE"/>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PE"/>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5A03A-91A5-4AD8-9999-535480BA6300}" type="slidenum">
              <a:rPr lang="es-PE" smtClean="0"/>
              <a:t>‹Nº›</a:t>
            </a:fld>
            <a:endParaRPr lang="es-PE"/>
          </a:p>
        </p:txBody>
      </p:sp>
    </p:spTree>
    <p:extLst>
      <p:ext uri="{BB962C8B-B14F-4D97-AF65-F5344CB8AC3E}">
        <p14:creationId xmlns:p14="http://schemas.microsoft.com/office/powerpoint/2010/main" val="8100151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a:p>
            <a:endParaRPr lang="es-PE" dirty="0"/>
          </a:p>
        </p:txBody>
      </p:sp>
      <p:sp>
        <p:nvSpPr>
          <p:cNvPr id="4" name="Marcador de número de diapositiva 3"/>
          <p:cNvSpPr>
            <a:spLocks noGrp="1"/>
          </p:cNvSpPr>
          <p:nvPr>
            <p:ph type="sldNum" sz="quarter" idx="5"/>
          </p:nvPr>
        </p:nvSpPr>
        <p:spPr/>
        <p:txBody>
          <a:bodyPr/>
          <a:lstStyle/>
          <a:p>
            <a:fld id="{BB9A41BF-8791-4626-83C6-D502389D3DDE}" type="slidenum">
              <a:rPr lang="es-PE" smtClean="0"/>
              <a:t>12</a:t>
            </a:fld>
            <a:endParaRPr lang="es-PE" dirty="0"/>
          </a:p>
        </p:txBody>
      </p:sp>
    </p:spTree>
    <p:extLst>
      <p:ext uri="{BB962C8B-B14F-4D97-AF65-F5344CB8AC3E}">
        <p14:creationId xmlns:p14="http://schemas.microsoft.com/office/powerpoint/2010/main" val="10747080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PE" dirty="0"/>
          </a:p>
        </p:txBody>
      </p:sp>
      <p:sp>
        <p:nvSpPr>
          <p:cNvPr id="4" name="Marcador de número de diapositiva 3"/>
          <p:cNvSpPr>
            <a:spLocks noGrp="1"/>
          </p:cNvSpPr>
          <p:nvPr>
            <p:ph type="sldNum" sz="quarter" idx="5"/>
          </p:nvPr>
        </p:nvSpPr>
        <p:spPr/>
        <p:txBody>
          <a:bodyPr/>
          <a:lstStyle/>
          <a:p>
            <a:fld id="{BB9A41BF-8791-4626-83C6-D502389D3DDE}" type="slidenum">
              <a:rPr lang="es-PE" smtClean="0"/>
              <a:t>15</a:t>
            </a:fld>
            <a:endParaRPr lang="es-PE" dirty="0"/>
          </a:p>
        </p:txBody>
      </p:sp>
    </p:spTree>
    <p:extLst>
      <p:ext uri="{BB962C8B-B14F-4D97-AF65-F5344CB8AC3E}">
        <p14:creationId xmlns:p14="http://schemas.microsoft.com/office/powerpoint/2010/main" val="40167185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E66B90-9835-4C64-A991-3E0B044D3D26}"/>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PE"/>
          </a:p>
        </p:txBody>
      </p:sp>
      <p:sp>
        <p:nvSpPr>
          <p:cNvPr id="3" name="Subtítulo 2">
            <a:extLst>
              <a:ext uri="{FF2B5EF4-FFF2-40B4-BE49-F238E27FC236}">
                <a16:creationId xmlns:a16="http://schemas.microsoft.com/office/drawing/2014/main" id="{AF63F267-5C12-4D7C-86DB-D3CC1B4B5CD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PE"/>
          </a:p>
        </p:txBody>
      </p:sp>
      <p:sp>
        <p:nvSpPr>
          <p:cNvPr id="4" name="Marcador de fecha 3">
            <a:extLst>
              <a:ext uri="{FF2B5EF4-FFF2-40B4-BE49-F238E27FC236}">
                <a16:creationId xmlns:a16="http://schemas.microsoft.com/office/drawing/2014/main" id="{2BF0AD62-DA2B-4431-9465-E34C8F9E19F2}"/>
              </a:ext>
            </a:extLst>
          </p:cNvPr>
          <p:cNvSpPr>
            <a:spLocks noGrp="1"/>
          </p:cNvSpPr>
          <p:nvPr>
            <p:ph type="dt" sz="half" idx="10"/>
          </p:nvPr>
        </p:nvSpPr>
        <p:spPr/>
        <p:txBody>
          <a:bodyPr/>
          <a:lstStyle/>
          <a:p>
            <a:fld id="{C6771571-3BAF-4CCE-A87B-393743C8046B}" type="datetimeFigureOut">
              <a:rPr lang="es-PE" smtClean="0"/>
              <a:t>10/05/2022</a:t>
            </a:fld>
            <a:endParaRPr lang="es-PE"/>
          </a:p>
        </p:txBody>
      </p:sp>
      <p:sp>
        <p:nvSpPr>
          <p:cNvPr id="5" name="Marcador de pie de página 4">
            <a:extLst>
              <a:ext uri="{FF2B5EF4-FFF2-40B4-BE49-F238E27FC236}">
                <a16:creationId xmlns:a16="http://schemas.microsoft.com/office/drawing/2014/main" id="{91319581-F222-4C40-8A43-0DAA3860652B}"/>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EEAD29B0-E6ED-46C7-B2CC-C5B77AB2DC52}"/>
              </a:ext>
            </a:extLst>
          </p:cNvPr>
          <p:cNvSpPr>
            <a:spLocks noGrp="1"/>
          </p:cNvSpPr>
          <p:nvPr>
            <p:ph type="sldNum" sz="quarter" idx="12"/>
          </p:nvPr>
        </p:nvSpPr>
        <p:spPr/>
        <p:txBody>
          <a:bodyPr/>
          <a:lstStyle/>
          <a:p>
            <a:fld id="{B593E741-7BB3-4BE8-B5B0-5C25DCB8A1ED}" type="slidenum">
              <a:rPr lang="es-PE" smtClean="0"/>
              <a:t>‹Nº›</a:t>
            </a:fld>
            <a:endParaRPr lang="es-PE"/>
          </a:p>
        </p:txBody>
      </p:sp>
    </p:spTree>
    <p:extLst>
      <p:ext uri="{BB962C8B-B14F-4D97-AF65-F5344CB8AC3E}">
        <p14:creationId xmlns:p14="http://schemas.microsoft.com/office/powerpoint/2010/main" val="11974589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36A61BA-B227-4E74-8ACB-432385249AFB}"/>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texto vertical 2">
            <a:extLst>
              <a:ext uri="{FF2B5EF4-FFF2-40B4-BE49-F238E27FC236}">
                <a16:creationId xmlns:a16="http://schemas.microsoft.com/office/drawing/2014/main" id="{4090DA72-EFEB-4A1F-8A4C-77C3BB1A9754}"/>
              </a:ext>
            </a:extLst>
          </p:cNvPr>
          <p:cNvSpPr>
            <a:spLocks noGrp="1"/>
          </p:cNvSpPr>
          <p:nvPr>
            <p:ph type="body" orient="vert" idx="1"/>
          </p:nvPr>
        </p:nvSpPr>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F7C31E9B-115A-4A32-937D-271CEA7F9848}"/>
              </a:ext>
            </a:extLst>
          </p:cNvPr>
          <p:cNvSpPr>
            <a:spLocks noGrp="1"/>
          </p:cNvSpPr>
          <p:nvPr>
            <p:ph type="dt" sz="half" idx="10"/>
          </p:nvPr>
        </p:nvSpPr>
        <p:spPr/>
        <p:txBody>
          <a:bodyPr/>
          <a:lstStyle/>
          <a:p>
            <a:fld id="{C6771571-3BAF-4CCE-A87B-393743C8046B}" type="datetimeFigureOut">
              <a:rPr lang="es-PE" smtClean="0"/>
              <a:t>10/05/2022</a:t>
            </a:fld>
            <a:endParaRPr lang="es-PE"/>
          </a:p>
        </p:txBody>
      </p:sp>
      <p:sp>
        <p:nvSpPr>
          <p:cNvPr id="5" name="Marcador de pie de página 4">
            <a:extLst>
              <a:ext uri="{FF2B5EF4-FFF2-40B4-BE49-F238E27FC236}">
                <a16:creationId xmlns:a16="http://schemas.microsoft.com/office/drawing/2014/main" id="{1A20D0C4-C911-42D0-AF91-D42D07AE5011}"/>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26BEEA1F-CA73-48B1-B058-3DE9A853D399}"/>
              </a:ext>
            </a:extLst>
          </p:cNvPr>
          <p:cNvSpPr>
            <a:spLocks noGrp="1"/>
          </p:cNvSpPr>
          <p:nvPr>
            <p:ph type="sldNum" sz="quarter" idx="12"/>
          </p:nvPr>
        </p:nvSpPr>
        <p:spPr/>
        <p:txBody>
          <a:bodyPr/>
          <a:lstStyle/>
          <a:p>
            <a:fld id="{B593E741-7BB3-4BE8-B5B0-5C25DCB8A1ED}" type="slidenum">
              <a:rPr lang="es-PE" smtClean="0"/>
              <a:t>‹Nº›</a:t>
            </a:fld>
            <a:endParaRPr lang="es-PE"/>
          </a:p>
        </p:txBody>
      </p:sp>
    </p:spTree>
    <p:extLst>
      <p:ext uri="{BB962C8B-B14F-4D97-AF65-F5344CB8AC3E}">
        <p14:creationId xmlns:p14="http://schemas.microsoft.com/office/powerpoint/2010/main" val="12671767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2863F6E3-49BE-4B60-9AD3-7CDF508D9EF9}"/>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PE"/>
          </a:p>
        </p:txBody>
      </p:sp>
      <p:sp>
        <p:nvSpPr>
          <p:cNvPr id="3" name="Marcador de texto vertical 2">
            <a:extLst>
              <a:ext uri="{FF2B5EF4-FFF2-40B4-BE49-F238E27FC236}">
                <a16:creationId xmlns:a16="http://schemas.microsoft.com/office/drawing/2014/main" id="{BF380C81-4EE0-4067-AC33-08B045F7FD97}"/>
              </a:ext>
            </a:extLst>
          </p:cNvPr>
          <p:cNvSpPr>
            <a:spLocks noGrp="1"/>
          </p:cNvSpPr>
          <p:nvPr>
            <p:ph type="body" orient="vert" idx="1"/>
          </p:nvPr>
        </p:nvSpPr>
        <p:spPr>
          <a:xfrm>
            <a:off x="838200" y="365125"/>
            <a:ext cx="7734300" cy="5811838"/>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7D6DF388-8E5B-4F49-A498-7C1BA21FF1D3}"/>
              </a:ext>
            </a:extLst>
          </p:cNvPr>
          <p:cNvSpPr>
            <a:spLocks noGrp="1"/>
          </p:cNvSpPr>
          <p:nvPr>
            <p:ph type="dt" sz="half" idx="10"/>
          </p:nvPr>
        </p:nvSpPr>
        <p:spPr/>
        <p:txBody>
          <a:bodyPr/>
          <a:lstStyle/>
          <a:p>
            <a:fld id="{C6771571-3BAF-4CCE-A87B-393743C8046B}" type="datetimeFigureOut">
              <a:rPr lang="es-PE" smtClean="0"/>
              <a:t>10/05/2022</a:t>
            </a:fld>
            <a:endParaRPr lang="es-PE"/>
          </a:p>
        </p:txBody>
      </p:sp>
      <p:sp>
        <p:nvSpPr>
          <p:cNvPr id="5" name="Marcador de pie de página 4">
            <a:extLst>
              <a:ext uri="{FF2B5EF4-FFF2-40B4-BE49-F238E27FC236}">
                <a16:creationId xmlns:a16="http://schemas.microsoft.com/office/drawing/2014/main" id="{20BA992E-7A32-4AC8-B472-B5B4208AA60A}"/>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F8225C31-9BBC-4C5C-B1E3-3C7FF72441FB}"/>
              </a:ext>
            </a:extLst>
          </p:cNvPr>
          <p:cNvSpPr>
            <a:spLocks noGrp="1"/>
          </p:cNvSpPr>
          <p:nvPr>
            <p:ph type="sldNum" sz="quarter" idx="12"/>
          </p:nvPr>
        </p:nvSpPr>
        <p:spPr/>
        <p:txBody>
          <a:bodyPr/>
          <a:lstStyle/>
          <a:p>
            <a:fld id="{B593E741-7BB3-4BE8-B5B0-5C25DCB8A1ED}" type="slidenum">
              <a:rPr lang="es-PE" smtClean="0"/>
              <a:t>‹Nº›</a:t>
            </a:fld>
            <a:endParaRPr lang="es-PE"/>
          </a:p>
        </p:txBody>
      </p:sp>
    </p:spTree>
    <p:extLst>
      <p:ext uri="{BB962C8B-B14F-4D97-AF65-F5344CB8AC3E}">
        <p14:creationId xmlns:p14="http://schemas.microsoft.com/office/powerpoint/2010/main" val="2924851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27FBB15-BF22-4BF8-B42A-A37C5B4B15BE}"/>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contenido 2">
            <a:extLst>
              <a:ext uri="{FF2B5EF4-FFF2-40B4-BE49-F238E27FC236}">
                <a16:creationId xmlns:a16="http://schemas.microsoft.com/office/drawing/2014/main" id="{87F849C9-E297-4556-A0B8-F91463CE80BF}"/>
              </a:ext>
            </a:extLst>
          </p:cNvPr>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C91DA2BE-D61A-4E4C-ADEF-3A043694C3B5}"/>
              </a:ext>
            </a:extLst>
          </p:cNvPr>
          <p:cNvSpPr>
            <a:spLocks noGrp="1"/>
          </p:cNvSpPr>
          <p:nvPr>
            <p:ph type="dt" sz="half" idx="10"/>
          </p:nvPr>
        </p:nvSpPr>
        <p:spPr/>
        <p:txBody>
          <a:bodyPr/>
          <a:lstStyle/>
          <a:p>
            <a:fld id="{C6771571-3BAF-4CCE-A87B-393743C8046B}" type="datetimeFigureOut">
              <a:rPr lang="es-PE" smtClean="0"/>
              <a:t>10/05/2022</a:t>
            </a:fld>
            <a:endParaRPr lang="es-PE"/>
          </a:p>
        </p:txBody>
      </p:sp>
      <p:sp>
        <p:nvSpPr>
          <p:cNvPr id="5" name="Marcador de pie de página 4">
            <a:extLst>
              <a:ext uri="{FF2B5EF4-FFF2-40B4-BE49-F238E27FC236}">
                <a16:creationId xmlns:a16="http://schemas.microsoft.com/office/drawing/2014/main" id="{3C5CB315-4344-42BD-A2CD-CD48C43C50EF}"/>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A08C3374-AD4D-43EA-BDCC-34CA966717C2}"/>
              </a:ext>
            </a:extLst>
          </p:cNvPr>
          <p:cNvSpPr>
            <a:spLocks noGrp="1"/>
          </p:cNvSpPr>
          <p:nvPr>
            <p:ph type="sldNum" sz="quarter" idx="12"/>
          </p:nvPr>
        </p:nvSpPr>
        <p:spPr/>
        <p:txBody>
          <a:bodyPr/>
          <a:lstStyle/>
          <a:p>
            <a:fld id="{B593E741-7BB3-4BE8-B5B0-5C25DCB8A1ED}" type="slidenum">
              <a:rPr lang="es-PE" smtClean="0"/>
              <a:t>‹Nº›</a:t>
            </a:fld>
            <a:endParaRPr lang="es-PE"/>
          </a:p>
        </p:txBody>
      </p:sp>
    </p:spTree>
    <p:extLst>
      <p:ext uri="{BB962C8B-B14F-4D97-AF65-F5344CB8AC3E}">
        <p14:creationId xmlns:p14="http://schemas.microsoft.com/office/powerpoint/2010/main" val="6139011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D2BE541-91B1-4EEA-BB86-06451119866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PE"/>
          </a:p>
        </p:txBody>
      </p:sp>
      <p:sp>
        <p:nvSpPr>
          <p:cNvPr id="3" name="Marcador de texto 2">
            <a:extLst>
              <a:ext uri="{FF2B5EF4-FFF2-40B4-BE49-F238E27FC236}">
                <a16:creationId xmlns:a16="http://schemas.microsoft.com/office/drawing/2014/main" id="{6778FCEC-AFA3-46CD-BE3A-01073B21ECC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los estilos de texto del patrón</a:t>
            </a:r>
          </a:p>
        </p:txBody>
      </p:sp>
      <p:sp>
        <p:nvSpPr>
          <p:cNvPr id="4" name="Marcador de fecha 3">
            <a:extLst>
              <a:ext uri="{FF2B5EF4-FFF2-40B4-BE49-F238E27FC236}">
                <a16:creationId xmlns:a16="http://schemas.microsoft.com/office/drawing/2014/main" id="{E1E3739F-CE5D-436D-8B41-3F8D558685BA}"/>
              </a:ext>
            </a:extLst>
          </p:cNvPr>
          <p:cNvSpPr>
            <a:spLocks noGrp="1"/>
          </p:cNvSpPr>
          <p:nvPr>
            <p:ph type="dt" sz="half" idx="10"/>
          </p:nvPr>
        </p:nvSpPr>
        <p:spPr/>
        <p:txBody>
          <a:bodyPr/>
          <a:lstStyle/>
          <a:p>
            <a:fld id="{C6771571-3BAF-4CCE-A87B-393743C8046B}" type="datetimeFigureOut">
              <a:rPr lang="es-PE" smtClean="0"/>
              <a:t>10/05/2022</a:t>
            </a:fld>
            <a:endParaRPr lang="es-PE"/>
          </a:p>
        </p:txBody>
      </p:sp>
      <p:sp>
        <p:nvSpPr>
          <p:cNvPr id="5" name="Marcador de pie de página 4">
            <a:extLst>
              <a:ext uri="{FF2B5EF4-FFF2-40B4-BE49-F238E27FC236}">
                <a16:creationId xmlns:a16="http://schemas.microsoft.com/office/drawing/2014/main" id="{FD7BD0F0-3526-44CF-B6A4-8B7645A9B9B1}"/>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85E6A63D-A54C-40F7-92AE-9C37644D6A40}"/>
              </a:ext>
            </a:extLst>
          </p:cNvPr>
          <p:cNvSpPr>
            <a:spLocks noGrp="1"/>
          </p:cNvSpPr>
          <p:nvPr>
            <p:ph type="sldNum" sz="quarter" idx="12"/>
          </p:nvPr>
        </p:nvSpPr>
        <p:spPr/>
        <p:txBody>
          <a:bodyPr/>
          <a:lstStyle/>
          <a:p>
            <a:fld id="{B593E741-7BB3-4BE8-B5B0-5C25DCB8A1ED}" type="slidenum">
              <a:rPr lang="es-PE" smtClean="0"/>
              <a:t>‹Nº›</a:t>
            </a:fld>
            <a:endParaRPr lang="es-PE"/>
          </a:p>
        </p:txBody>
      </p:sp>
    </p:spTree>
    <p:extLst>
      <p:ext uri="{BB962C8B-B14F-4D97-AF65-F5344CB8AC3E}">
        <p14:creationId xmlns:p14="http://schemas.microsoft.com/office/powerpoint/2010/main" val="15854503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DE00953-1C99-4108-A99D-E66879F6E068}"/>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contenido 2">
            <a:extLst>
              <a:ext uri="{FF2B5EF4-FFF2-40B4-BE49-F238E27FC236}">
                <a16:creationId xmlns:a16="http://schemas.microsoft.com/office/drawing/2014/main" id="{61AA36FB-DA5D-4362-AC0B-A7961E422B35}"/>
              </a:ext>
            </a:extLst>
          </p:cNvPr>
          <p:cNvSpPr>
            <a:spLocks noGrp="1"/>
          </p:cNvSpPr>
          <p:nvPr>
            <p:ph sz="half" idx="1"/>
          </p:nvPr>
        </p:nvSpPr>
        <p:spPr>
          <a:xfrm>
            <a:off x="838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contenido 3">
            <a:extLst>
              <a:ext uri="{FF2B5EF4-FFF2-40B4-BE49-F238E27FC236}">
                <a16:creationId xmlns:a16="http://schemas.microsoft.com/office/drawing/2014/main" id="{154530B7-EF77-4158-8EEA-DD9353FD49D1}"/>
              </a:ext>
            </a:extLst>
          </p:cNvPr>
          <p:cNvSpPr>
            <a:spLocks noGrp="1"/>
          </p:cNvSpPr>
          <p:nvPr>
            <p:ph sz="half" idx="2"/>
          </p:nvPr>
        </p:nvSpPr>
        <p:spPr>
          <a:xfrm>
            <a:off x="6172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5" name="Marcador de fecha 4">
            <a:extLst>
              <a:ext uri="{FF2B5EF4-FFF2-40B4-BE49-F238E27FC236}">
                <a16:creationId xmlns:a16="http://schemas.microsoft.com/office/drawing/2014/main" id="{B8EFAEFC-7600-4AC4-B3A9-91182A3137D6}"/>
              </a:ext>
            </a:extLst>
          </p:cNvPr>
          <p:cNvSpPr>
            <a:spLocks noGrp="1"/>
          </p:cNvSpPr>
          <p:nvPr>
            <p:ph type="dt" sz="half" idx="10"/>
          </p:nvPr>
        </p:nvSpPr>
        <p:spPr/>
        <p:txBody>
          <a:bodyPr/>
          <a:lstStyle/>
          <a:p>
            <a:fld id="{C6771571-3BAF-4CCE-A87B-393743C8046B}" type="datetimeFigureOut">
              <a:rPr lang="es-PE" smtClean="0"/>
              <a:t>10/05/2022</a:t>
            </a:fld>
            <a:endParaRPr lang="es-PE"/>
          </a:p>
        </p:txBody>
      </p:sp>
      <p:sp>
        <p:nvSpPr>
          <p:cNvPr id="6" name="Marcador de pie de página 5">
            <a:extLst>
              <a:ext uri="{FF2B5EF4-FFF2-40B4-BE49-F238E27FC236}">
                <a16:creationId xmlns:a16="http://schemas.microsoft.com/office/drawing/2014/main" id="{0B443147-468F-4068-98E9-19639BF9BAF8}"/>
              </a:ext>
            </a:extLst>
          </p:cNvPr>
          <p:cNvSpPr>
            <a:spLocks noGrp="1"/>
          </p:cNvSpPr>
          <p:nvPr>
            <p:ph type="ftr" sz="quarter" idx="11"/>
          </p:nvPr>
        </p:nvSpPr>
        <p:spPr/>
        <p:txBody>
          <a:bodyPr/>
          <a:lstStyle/>
          <a:p>
            <a:endParaRPr lang="es-PE"/>
          </a:p>
        </p:txBody>
      </p:sp>
      <p:sp>
        <p:nvSpPr>
          <p:cNvPr id="7" name="Marcador de número de diapositiva 6">
            <a:extLst>
              <a:ext uri="{FF2B5EF4-FFF2-40B4-BE49-F238E27FC236}">
                <a16:creationId xmlns:a16="http://schemas.microsoft.com/office/drawing/2014/main" id="{6650F77C-741A-4E85-B389-BE07548004AE}"/>
              </a:ext>
            </a:extLst>
          </p:cNvPr>
          <p:cNvSpPr>
            <a:spLocks noGrp="1"/>
          </p:cNvSpPr>
          <p:nvPr>
            <p:ph type="sldNum" sz="quarter" idx="12"/>
          </p:nvPr>
        </p:nvSpPr>
        <p:spPr/>
        <p:txBody>
          <a:bodyPr/>
          <a:lstStyle/>
          <a:p>
            <a:fld id="{B593E741-7BB3-4BE8-B5B0-5C25DCB8A1ED}" type="slidenum">
              <a:rPr lang="es-PE" smtClean="0"/>
              <a:t>‹Nº›</a:t>
            </a:fld>
            <a:endParaRPr lang="es-PE"/>
          </a:p>
        </p:txBody>
      </p:sp>
    </p:spTree>
    <p:extLst>
      <p:ext uri="{BB962C8B-B14F-4D97-AF65-F5344CB8AC3E}">
        <p14:creationId xmlns:p14="http://schemas.microsoft.com/office/powerpoint/2010/main" val="11457925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ABEE5B0-CF24-4D0D-AFBF-AE92593E5CCF}"/>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PE"/>
          </a:p>
        </p:txBody>
      </p:sp>
      <p:sp>
        <p:nvSpPr>
          <p:cNvPr id="3" name="Marcador de texto 2">
            <a:extLst>
              <a:ext uri="{FF2B5EF4-FFF2-40B4-BE49-F238E27FC236}">
                <a16:creationId xmlns:a16="http://schemas.microsoft.com/office/drawing/2014/main" id="{E3E35051-21E0-4E3A-BED3-82D69F47A9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Marcador de contenido 3">
            <a:extLst>
              <a:ext uri="{FF2B5EF4-FFF2-40B4-BE49-F238E27FC236}">
                <a16:creationId xmlns:a16="http://schemas.microsoft.com/office/drawing/2014/main" id="{85F1CE20-8F9B-4E86-8B75-D6C6061F9A79}"/>
              </a:ext>
            </a:extLst>
          </p:cNvPr>
          <p:cNvSpPr>
            <a:spLocks noGrp="1"/>
          </p:cNvSpPr>
          <p:nvPr>
            <p:ph sz="half" idx="2"/>
          </p:nvPr>
        </p:nvSpPr>
        <p:spPr>
          <a:xfrm>
            <a:off x="839788" y="2505075"/>
            <a:ext cx="5157787"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5" name="Marcador de texto 4">
            <a:extLst>
              <a:ext uri="{FF2B5EF4-FFF2-40B4-BE49-F238E27FC236}">
                <a16:creationId xmlns:a16="http://schemas.microsoft.com/office/drawing/2014/main" id="{1C990CC6-4843-4F6A-89A8-1882C85B3F6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Marcador de contenido 5">
            <a:extLst>
              <a:ext uri="{FF2B5EF4-FFF2-40B4-BE49-F238E27FC236}">
                <a16:creationId xmlns:a16="http://schemas.microsoft.com/office/drawing/2014/main" id="{4D63DAB5-86C5-49DC-AD7F-C181117BBCBF}"/>
              </a:ext>
            </a:extLst>
          </p:cNvPr>
          <p:cNvSpPr>
            <a:spLocks noGrp="1"/>
          </p:cNvSpPr>
          <p:nvPr>
            <p:ph sz="quarter" idx="4"/>
          </p:nvPr>
        </p:nvSpPr>
        <p:spPr>
          <a:xfrm>
            <a:off x="6172200" y="2505075"/>
            <a:ext cx="5183188"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7" name="Marcador de fecha 6">
            <a:extLst>
              <a:ext uri="{FF2B5EF4-FFF2-40B4-BE49-F238E27FC236}">
                <a16:creationId xmlns:a16="http://schemas.microsoft.com/office/drawing/2014/main" id="{185E5489-1BDA-46E6-AD40-6F40692FF7E6}"/>
              </a:ext>
            </a:extLst>
          </p:cNvPr>
          <p:cNvSpPr>
            <a:spLocks noGrp="1"/>
          </p:cNvSpPr>
          <p:nvPr>
            <p:ph type="dt" sz="half" idx="10"/>
          </p:nvPr>
        </p:nvSpPr>
        <p:spPr/>
        <p:txBody>
          <a:bodyPr/>
          <a:lstStyle/>
          <a:p>
            <a:fld id="{C6771571-3BAF-4CCE-A87B-393743C8046B}" type="datetimeFigureOut">
              <a:rPr lang="es-PE" smtClean="0"/>
              <a:t>10/05/2022</a:t>
            </a:fld>
            <a:endParaRPr lang="es-PE"/>
          </a:p>
        </p:txBody>
      </p:sp>
      <p:sp>
        <p:nvSpPr>
          <p:cNvPr id="8" name="Marcador de pie de página 7">
            <a:extLst>
              <a:ext uri="{FF2B5EF4-FFF2-40B4-BE49-F238E27FC236}">
                <a16:creationId xmlns:a16="http://schemas.microsoft.com/office/drawing/2014/main" id="{F8821D92-423E-459F-AE20-77AAE271994D}"/>
              </a:ext>
            </a:extLst>
          </p:cNvPr>
          <p:cNvSpPr>
            <a:spLocks noGrp="1"/>
          </p:cNvSpPr>
          <p:nvPr>
            <p:ph type="ftr" sz="quarter" idx="11"/>
          </p:nvPr>
        </p:nvSpPr>
        <p:spPr/>
        <p:txBody>
          <a:bodyPr/>
          <a:lstStyle/>
          <a:p>
            <a:endParaRPr lang="es-PE"/>
          </a:p>
        </p:txBody>
      </p:sp>
      <p:sp>
        <p:nvSpPr>
          <p:cNvPr id="9" name="Marcador de número de diapositiva 8">
            <a:extLst>
              <a:ext uri="{FF2B5EF4-FFF2-40B4-BE49-F238E27FC236}">
                <a16:creationId xmlns:a16="http://schemas.microsoft.com/office/drawing/2014/main" id="{9E34C5D9-0E7C-4D2E-9AA2-8D84C9657C3D}"/>
              </a:ext>
            </a:extLst>
          </p:cNvPr>
          <p:cNvSpPr>
            <a:spLocks noGrp="1"/>
          </p:cNvSpPr>
          <p:nvPr>
            <p:ph type="sldNum" sz="quarter" idx="12"/>
          </p:nvPr>
        </p:nvSpPr>
        <p:spPr/>
        <p:txBody>
          <a:bodyPr/>
          <a:lstStyle/>
          <a:p>
            <a:fld id="{B593E741-7BB3-4BE8-B5B0-5C25DCB8A1ED}" type="slidenum">
              <a:rPr lang="es-PE" smtClean="0"/>
              <a:t>‹Nº›</a:t>
            </a:fld>
            <a:endParaRPr lang="es-PE"/>
          </a:p>
        </p:txBody>
      </p:sp>
    </p:spTree>
    <p:extLst>
      <p:ext uri="{BB962C8B-B14F-4D97-AF65-F5344CB8AC3E}">
        <p14:creationId xmlns:p14="http://schemas.microsoft.com/office/powerpoint/2010/main" val="25970176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C796CF0-3219-4D5E-8B22-4102A8C5A597}"/>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fecha 2">
            <a:extLst>
              <a:ext uri="{FF2B5EF4-FFF2-40B4-BE49-F238E27FC236}">
                <a16:creationId xmlns:a16="http://schemas.microsoft.com/office/drawing/2014/main" id="{0261686B-2FDD-4151-85EE-125BC4998829}"/>
              </a:ext>
            </a:extLst>
          </p:cNvPr>
          <p:cNvSpPr>
            <a:spLocks noGrp="1"/>
          </p:cNvSpPr>
          <p:nvPr>
            <p:ph type="dt" sz="half" idx="10"/>
          </p:nvPr>
        </p:nvSpPr>
        <p:spPr/>
        <p:txBody>
          <a:bodyPr/>
          <a:lstStyle/>
          <a:p>
            <a:fld id="{C6771571-3BAF-4CCE-A87B-393743C8046B}" type="datetimeFigureOut">
              <a:rPr lang="es-PE" smtClean="0"/>
              <a:t>10/05/2022</a:t>
            </a:fld>
            <a:endParaRPr lang="es-PE"/>
          </a:p>
        </p:txBody>
      </p:sp>
      <p:sp>
        <p:nvSpPr>
          <p:cNvPr id="4" name="Marcador de pie de página 3">
            <a:extLst>
              <a:ext uri="{FF2B5EF4-FFF2-40B4-BE49-F238E27FC236}">
                <a16:creationId xmlns:a16="http://schemas.microsoft.com/office/drawing/2014/main" id="{6B6503CD-0F08-4CF9-83BA-FF3337DC6267}"/>
              </a:ext>
            </a:extLst>
          </p:cNvPr>
          <p:cNvSpPr>
            <a:spLocks noGrp="1"/>
          </p:cNvSpPr>
          <p:nvPr>
            <p:ph type="ftr" sz="quarter" idx="11"/>
          </p:nvPr>
        </p:nvSpPr>
        <p:spPr/>
        <p:txBody>
          <a:bodyPr/>
          <a:lstStyle/>
          <a:p>
            <a:endParaRPr lang="es-PE"/>
          </a:p>
        </p:txBody>
      </p:sp>
      <p:sp>
        <p:nvSpPr>
          <p:cNvPr id="5" name="Marcador de número de diapositiva 4">
            <a:extLst>
              <a:ext uri="{FF2B5EF4-FFF2-40B4-BE49-F238E27FC236}">
                <a16:creationId xmlns:a16="http://schemas.microsoft.com/office/drawing/2014/main" id="{C8125950-8887-4087-A1D7-C0E0AEF96D1D}"/>
              </a:ext>
            </a:extLst>
          </p:cNvPr>
          <p:cNvSpPr>
            <a:spLocks noGrp="1"/>
          </p:cNvSpPr>
          <p:nvPr>
            <p:ph type="sldNum" sz="quarter" idx="12"/>
          </p:nvPr>
        </p:nvSpPr>
        <p:spPr/>
        <p:txBody>
          <a:bodyPr/>
          <a:lstStyle/>
          <a:p>
            <a:fld id="{B593E741-7BB3-4BE8-B5B0-5C25DCB8A1ED}" type="slidenum">
              <a:rPr lang="es-PE" smtClean="0"/>
              <a:t>‹Nº›</a:t>
            </a:fld>
            <a:endParaRPr lang="es-PE"/>
          </a:p>
        </p:txBody>
      </p:sp>
    </p:spTree>
    <p:extLst>
      <p:ext uri="{BB962C8B-B14F-4D97-AF65-F5344CB8AC3E}">
        <p14:creationId xmlns:p14="http://schemas.microsoft.com/office/powerpoint/2010/main" val="28762873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479ACF9D-DB40-4FD7-952E-739CE7FCE114}"/>
              </a:ext>
            </a:extLst>
          </p:cNvPr>
          <p:cNvSpPr>
            <a:spLocks noGrp="1"/>
          </p:cNvSpPr>
          <p:nvPr>
            <p:ph type="dt" sz="half" idx="10"/>
          </p:nvPr>
        </p:nvSpPr>
        <p:spPr/>
        <p:txBody>
          <a:bodyPr/>
          <a:lstStyle/>
          <a:p>
            <a:fld id="{C6771571-3BAF-4CCE-A87B-393743C8046B}" type="datetimeFigureOut">
              <a:rPr lang="es-PE" smtClean="0"/>
              <a:t>10/05/2022</a:t>
            </a:fld>
            <a:endParaRPr lang="es-PE"/>
          </a:p>
        </p:txBody>
      </p:sp>
      <p:sp>
        <p:nvSpPr>
          <p:cNvPr id="3" name="Marcador de pie de página 2">
            <a:extLst>
              <a:ext uri="{FF2B5EF4-FFF2-40B4-BE49-F238E27FC236}">
                <a16:creationId xmlns:a16="http://schemas.microsoft.com/office/drawing/2014/main" id="{DD792F6B-FFF0-44F6-8AD2-B9B2F6FEE302}"/>
              </a:ext>
            </a:extLst>
          </p:cNvPr>
          <p:cNvSpPr>
            <a:spLocks noGrp="1"/>
          </p:cNvSpPr>
          <p:nvPr>
            <p:ph type="ftr" sz="quarter" idx="11"/>
          </p:nvPr>
        </p:nvSpPr>
        <p:spPr/>
        <p:txBody>
          <a:bodyPr/>
          <a:lstStyle/>
          <a:p>
            <a:endParaRPr lang="es-PE"/>
          </a:p>
        </p:txBody>
      </p:sp>
      <p:sp>
        <p:nvSpPr>
          <p:cNvPr id="4" name="Marcador de número de diapositiva 3">
            <a:extLst>
              <a:ext uri="{FF2B5EF4-FFF2-40B4-BE49-F238E27FC236}">
                <a16:creationId xmlns:a16="http://schemas.microsoft.com/office/drawing/2014/main" id="{5B80CB77-992E-4975-9A43-A2867EEE0C4F}"/>
              </a:ext>
            </a:extLst>
          </p:cNvPr>
          <p:cNvSpPr>
            <a:spLocks noGrp="1"/>
          </p:cNvSpPr>
          <p:nvPr>
            <p:ph type="sldNum" sz="quarter" idx="12"/>
          </p:nvPr>
        </p:nvSpPr>
        <p:spPr/>
        <p:txBody>
          <a:bodyPr/>
          <a:lstStyle/>
          <a:p>
            <a:fld id="{B593E741-7BB3-4BE8-B5B0-5C25DCB8A1ED}" type="slidenum">
              <a:rPr lang="es-PE" smtClean="0"/>
              <a:t>‹Nº›</a:t>
            </a:fld>
            <a:endParaRPr lang="es-PE"/>
          </a:p>
        </p:txBody>
      </p:sp>
    </p:spTree>
    <p:extLst>
      <p:ext uri="{BB962C8B-B14F-4D97-AF65-F5344CB8AC3E}">
        <p14:creationId xmlns:p14="http://schemas.microsoft.com/office/powerpoint/2010/main" val="6120722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0966732-E4A8-44AF-A4EE-48CC641FB22C}"/>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PE"/>
          </a:p>
        </p:txBody>
      </p:sp>
      <p:sp>
        <p:nvSpPr>
          <p:cNvPr id="3" name="Marcador de contenido 2">
            <a:extLst>
              <a:ext uri="{FF2B5EF4-FFF2-40B4-BE49-F238E27FC236}">
                <a16:creationId xmlns:a16="http://schemas.microsoft.com/office/drawing/2014/main" id="{5974B67F-00D4-4C4D-920A-A4E9D713C93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texto 3">
            <a:extLst>
              <a:ext uri="{FF2B5EF4-FFF2-40B4-BE49-F238E27FC236}">
                <a16:creationId xmlns:a16="http://schemas.microsoft.com/office/drawing/2014/main" id="{D48D0093-C130-4B9F-92C7-77A1228EB9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92C5A963-AC69-43F2-94F8-33D3120525EA}"/>
              </a:ext>
            </a:extLst>
          </p:cNvPr>
          <p:cNvSpPr>
            <a:spLocks noGrp="1"/>
          </p:cNvSpPr>
          <p:nvPr>
            <p:ph type="dt" sz="half" idx="10"/>
          </p:nvPr>
        </p:nvSpPr>
        <p:spPr/>
        <p:txBody>
          <a:bodyPr/>
          <a:lstStyle/>
          <a:p>
            <a:fld id="{C6771571-3BAF-4CCE-A87B-393743C8046B}" type="datetimeFigureOut">
              <a:rPr lang="es-PE" smtClean="0"/>
              <a:t>10/05/2022</a:t>
            </a:fld>
            <a:endParaRPr lang="es-PE"/>
          </a:p>
        </p:txBody>
      </p:sp>
      <p:sp>
        <p:nvSpPr>
          <p:cNvPr id="6" name="Marcador de pie de página 5">
            <a:extLst>
              <a:ext uri="{FF2B5EF4-FFF2-40B4-BE49-F238E27FC236}">
                <a16:creationId xmlns:a16="http://schemas.microsoft.com/office/drawing/2014/main" id="{F4000339-0A04-41B2-A6F3-898C0F9BA1ED}"/>
              </a:ext>
            </a:extLst>
          </p:cNvPr>
          <p:cNvSpPr>
            <a:spLocks noGrp="1"/>
          </p:cNvSpPr>
          <p:nvPr>
            <p:ph type="ftr" sz="quarter" idx="11"/>
          </p:nvPr>
        </p:nvSpPr>
        <p:spPr/>
        <p:txBody>
          <a:bodyPr/>
          <a:lstStyle/>
          <a:p>
            <a:endParaRPr lang="es-PE"/>
          </a:p>
        </p:txBody>
      </p:sp>
      <p:sp>
        <p:nvSpPr>
          <p:cNvPr id="7" name="Marcador de número de diapositiva 6">
            <a:extLst>
              <a:ext uri="{FF2B5EF4-FFF2-40B4-BE49-F238E27FC236}">
                <a16:creationId xmlns:a16="http://schemas.microsoft.com/office/drawing/2014/main" id="{3538DC6E-2559-4BE2-BA6D-A726B1530E93}"/>
              </a:ext>
            </a:extLst>
          </p:cNvPr>
          <p:cNvSpPr>
            <a:spLocks noGrp="1"/>
          </p:cNvSpPr>
          <p:nvPr>
            <p:ph type="sldNum" sz="quarter" idx="12"/>
          </p:nvPr>
        </p:nvSpPr>
        <p:spPr/>
        <p:txBody>
          <a:bodyPr/>
          <a:lstStyle/>
          <a:p>
            <a:fld id="{B593E741-7BB3-4BE8-B5B0-5C25DCB8A1ED}" type="slidenum">
              <a:rPr lang="es-PE" smtClean="0"/>
              <a:t>‹Nº›</a:t>
            </a:fld>
            <a:endParaRPr lang="es-PE"/>
          </a:p>
        </p:txBody>
      </p:sp>
    </p:spTree>
    <p:extLst>
      <p:ext uri="{BB962C8B-B14F-4D97-AF65-F5344CB8AC3E}">
        <p14:creationId xmlns:p14="http://schemas.microsoft.com/office/powerpoint/2010/main" val="31625970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76D85C3-311D-414E-BC47-FC0E87FA3B3F}"/>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PE"/>
          </a:p>
        </p:txBody>
      </p:sp>
      <p:sp>
        <p:nvSpPr>
          <p:cNvPr id="3" name="Marcador de posición de imagen 2">
            <a:extLst>
              <a:ext uri="{FF2B5EF4-FFF2-40B4-BE49-F238E27FC236}">
                <a16:creationId xmlns:a16="http://schemas.microsoft.com/office/drawing/2014/main" id="{FB0E231D-6B65-4F0A-A294-A9EEC9EEAE7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PE"/>
          </a:p>
        </p:txBody>
      </p:sp>
      <p:sp>
        <p:nvSpPr>
          <p:cNvPr id="4" name="Marcador de texto 3">
            <a:extLst>
              <a:ext uri="{FF2B5EF4-FFF2-40B4-BE49-F238E27FC236}">
                <a16:creationId xmlns:a16="http://schemas.microsoft.com/office/drawing/2014/main" id="{9A818A8C-6DC1-4B94-A5D7-AC1A5B09E8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46538257-9E46-4A22-8504-C9074AF6C329}"/>
              </a:ext>
            </a:extLst>
          </p:cNvPr>
          <p:cNvSpPr>
            <a:spLocks noGrp="1"/>
          </p:cNvSpPr>
          <p:nvPr>
            <p:ph type="dt" sz="half" idx="10"/>
          </p:nvPr>
        </p:nvSpPr>
        <p:spPr/>
        <p:txBody>
          <a:bodyPr/>
          <a:lstStyle/>
          <a:p>
            <a:fld id="{C6771571-3BAF-4CCE-A87B-393743C8046B}" type="datetimeFigureOut">
              <a:rPr lang="es-PE" smtClean="0"/>
              <a:t>10/05/2022</a:t>
            </a:fld>
            <a:endParaRPr lang="es-PE"/>
          </a:p>
        </p:txBody>
      </p:sp>
      <p:sp>
        <p:nvSpPr>
          <p:cNvPr id="6" name="Marcador de pie de página 5">
            <a:extLst>
              <a:ext uri="{FF2B5EF4-FFF2-40B4-BE49-F238E27FC236}">
                <a16:creationId xmlns:a16="http://schemas.microsoft.com/office/drawing/2014/main" id="{5B32A739-A3F3-4570-9E15-4FF18C072F8F}"/>
              </a:ext>
            </a:extLst>
          </p:cNvPr>
          <p:cNvSpPr>
            <a:spLocks noGrp="1"/>
          </p:cNvSpPr>
          <p:nvPr>
            <p:ph type="ftr" sz="quarter" idx="11"/>
          </p:nvPr>
        </p:nvSpPr>
        <p:spPr/>
        <p:txBody>
          <a:bodyPr/>
          <a:lstStyle/>
          <a:p>
            <a:endParaRPr lang="es-PE"/>
          </a:p>
        </p:txBody>
      </p:sp>
      <p:sp>
        <p:nvSpPr>
          <p:cNvPr id="7" name="Marcador de número de diapositiva 6">
            <a:extLst>
              <a:ext uri="{FF2B5EF4-FFF2-40B4-BE49-F238E27FC236}">
                <a16:creationId xmlns:a16="http://schemas.microsoft.com/office/drawing/2014/main" id="{41AFD64D-7023-41CC-899D-4DE6AD3A0B1E}"/>
              </a:ext>
            </a:extLst>
          </p:cNvPr>
          <p:cNvSpPr>
            <a:spLocks noGrp="1"/>
          </p:cNvSpPr>
          <p:nvPr>
            <p:ph type="sldNum" sz="quarter" idx="12"/>
          </p:nvPr>
        </p:nvSpPr>
        <p:spPr/>
        <p:txBody>
          <a:bodyPr/>
          <a:lstStyle/>
          <a:p>
            <a:fld id="{B593E741-7BB3-4BE8-B5B0-5C25DCB8A1ED}" type="slidenum">
              <a:rPr lang="es-PE" smtClean="0"/>
              <a:t>‹Nº›</a:t>
            </a:fld>
            <a:endParaRPr lang="es-PE"/>
          </a:p>
        </p:txBody>
      </p:sp>
    </p:spTree>
    <p:extLst>
      <p:ext uri="{BB962C8B-B14F-4D97-AF65-F5344CB8AC3E}">
        <p14:creationId xmlns:p14="http://schemas.microsoft.com/office/powerpoint/2010/main" val="4034129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593D94AD-7922-483A-9AD2-5DC5625B23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PE"/>
          </a:p>
        </p:txBody>
      </p:sp>
      <p:sp>
        <p:nvSpPr>
          <p:cNvPr id="3" name="Marcador de texto 2">
            <a:extLst>
              <a:ext uri="{FF2B5EF4-FFF2-40B4-BE49-F238E27FC236}">
                <a16:creationId xmlns:a16="http://schemas.microsoft.com/office/drawing/2014/main" id="{54F7D8DE-3DCA-4448-A7EB-3B5D77806B0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E34A4D66-32A8-4332-9F10-AC92024B7EA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771571-3BAF-4CCE-A87B-393743C8046B}" type="datetimeFigureOut">
              <a:rPr lang="es-PE" smtClean="0"/>
              <a:t>10/05/2022</a:t>
            </a:fld>
            <a:endParaRPr lang="es-PE"/>
          </a:p>
        </p:txBody>
      </p:sp>
      <p:sp>
        <p:nvSpPr>
          <p:cNvPr id="5" name="Marcador de pie de página 4">
            <a:extLst>
              <a:ext uri="{FF2B5EF4-FFF2-40B4-BE49-F238E27FC236}">
                <a16:creationId xmlns:a16="http://schemas.microsoft.com/office/drawing/2014/main" id="{CCA0AD6C-B8E7-4796-8C15-80610CA357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PE"/>
          </a:p>
        </p:txBody>
      </p:sp>
      <p:sp>
        <p:nvSpPr>
          <p:cNvPr id="6" name="Marcador de número de diapositiva 5">
            <a:extLst>
              <a:ext uri="{FF2B5EF4-FFF2-40B4-BE49-F238E27FC236}">
                <a16:creationId xmlns:a16="http://schemas.microsoft.com/office/drawing/2014/main" id="{904A9005-CFCB-4FA2-9EE2-8211F63103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93E741-7BB3-4BE8-B5B0-5C25DCB8A1ED}" type="slidenum">
              <a:rPr lang="es-PE" smtClean="0"/>
              <a:t>‹Nº›</a:t>
            </a:fld>
            <a:endParaRPr lang="es-PE"/>
          </a:p>
        </p:txBody>
      </p:sp>
    </p:spTree>
    <p:extLst>
      <p:ext uri="{BB962C8B-B14F-4D97-AF65-F5344CB8AC3E}">
        <p14:creationId xmlns:p14="http://schemas.microsoft.com/office/powerpoint/2010/main" val="14017449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4.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Vídeo 19">
            <a:extLst>
              <a:ext uri="{FF2B5EF4-FFF2-40B4-BE49-F238E27FC236}">
                <a16:creationId xmlns:a16="http://schemas.microsoft.com/office/drawing/2014/main" id="{AD6EA445-2893-1669-013B-1A608C3D566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26" name="Rectangle 25">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4B6E4DB-709B-41A6-A48D-2E07DC57DE89}"/>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s-PE" sz="5200">
                <a:solidFill>
                  <a:srgbClr val="FFFFFF"/>
                </a:solidFill>
              </a:rPr>
              <a:t>Algoritmos Machine Learning	</a:t>
            </a:r>
          </a:p>
        </p:txBody>
      </p:sp>
      <p:sp>
        <p:nvSpPr>
          <p:cNvPr id="3" name="Subtítulo 2">
            <a:extLst>
              <a:ext uri="{FF2B5EF4-FFF2-40B4-BE49-F238E27FC236}">
                <a16:creationId xmlns:a16="http://schemas.microsoft.com/office/drawing/2014/main" id="{940649A5-C8C6-40A6-A8CE-B0FE1A4C6BA7}"/>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s-PE" dirty="0">
                <a:solidFill>
                  <a:srgbClr val="FFFFFF"/>
                </a:solidFill>
              </a:rPr>
              <a:t>Carlos Flores Orihuela</a:t>
            </a:r>
          </a:p>
        </p:txBody>
      </p:sp>
    </p:spTree>
    <p:extLst>
      <p:ext uri="{BB962C8B-B14F-4D97-AF65-F5344CB8AC3E}">
        <p14:creationId xmlns:p14="http://schemas.microsoft.com/office/powerpoint/2010/main" val="235463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0"/>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0"/>
                                        </p:tgtEl>
                                      </p:cBhvr>
                                    </p:cmd>
                                  </p:childTnLst>
                                </p:cTn>
                              </p:par>
                            </p:childTnLst>
                          </p:cTn>
                        </p:par>
                      </p:childTnLst>
                    </p:cTn>
                  </p:par>
                </p:childTnLst>
              </p:cTn>
              <p:nextCondLst>
                <p:cond evt="onClick" delay="0">
                  <p:tgtEl>
                    <p:spTgt spid="20"/>
                  </p:tgtEl>
                </p:cond>
              </p:nextCondLst>
            </p:seq>
            <p:video>
              <p:cMediaNode mute="1">
                <p:cTn id="12" repeatCount="indefinite" fill="hold" display="0">
                  <p:stCondLst>
                    <p:cond delay="indefinite"/>
                  </p:stCondLst>
                </p:cTn>
                <p:tgtEl>
                  <p:spTgt spid="20"/>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43DD43DB-9780-40F7-8023-3455C39A555D}"/>
              </a:ext>
            </a:extLst>
          </p:cNvPr>
          <p:cNvSpPr>
            <a:spLocks noGrp="1"/>
          </p:cNvSpPr>
          <p:nvPr>
            <p:ph type="ctrTitle"/>
          </p:nvPr>
        </p:nvSpPr>
        <p:spPr/>
        <p:txBody>
          <a:bodyPr>
            <a:normAutofit/>
          </a:bodyPr>
          <a:lstStyle/>
          <a:p>
            <a:r>
              <a:rPr lang="es-PE" b="1" i="0" dirty="0">
                <a:solidFill>
                  <a:srgbClr val="3D3B49"/>
                </a:solidFill>
                <a:effectLst/>
                <a:latin typeface="Noto Serif" panose="02020600060500020200" pitchFamily="18" charset="0"/>
              </a:rPr>
              <a:t>Algoritmos de aprendizaje profundo</a:t>
            </a:r>
            <a:endParaRPr lang="es-PE" dirty="0"/>
          </a:p>
        </p:txBody>
      </p:sp>
      <p:sp>
        <p:nvSpPr>
          <p:cNvPr id="5" name="Subtítulo 4">
            <a:extLst>
              <a:ext uri="{FF2B5EF4-FFF2-40B4-BE49-F238E27FC236}">
                <a16:creationId xmlns:a16="http://schemas.microsoft.com/office/drawing/2014/main" id="{A6CD6E27-1743-4A4C-9B8A-F6D9AC5CE4D7}"/>
              </a:ext>
            </a:extLst>
          </p:cNvPr>
          <p:cNvSpPr>
            <a:spLocks noGrp="1"/>
          </p:cNvSpPr>
          <p:nvPr>
            <p:ph type="subTitle" idx="1"/>
          </p:nvPr>
        </p:nvSpPr>
        <p:spPr/>
        <p:txBody>
          <a:bodyPr>
            <a:normAutofit/>
          </a:bodyPr>
          <a:lstStyle/>
          <a:p>
            <a:r>
              <a:rPr lang="es-PE" sz="3600" dirty="0">
                <a:solidFill>
                  <a:srgbClr val="FF0000"/>
                </a:solidFill>
              </a:rPr>
              <a:t>Deep </a:t>
            </a:r>
            <a:r>
              <a:rPr lang="es-PE" sz="3600" dirty="0" err="1">
                <a:solidFill>
                  <a:srgbClr val="FF0000"/>
                </a:solidFill>
              </a:rPr>
              <a:t>Learning</a:t>
            </a:r>
            <a:endParaRPr lang="es-PE" sz="3600" dirty="0">
              <a:solidFill>
                <a:srgbClr val="FF0000"/>
              </a:solidFill>
            </a:endParaRPr>
          </a:p>
        </p:txBody>
      </p:sp>
    </p:spTree>
    <p:extLst>
      <p:ext uri="{BB962C8B-B14F-4D97-AF65-F5344CB8AC3E}">
        <p14:creationId xmlns:p14="http://schemas.microsoft.com/office/powerpoint/2010/main" val="34198548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C4FC0E-18A1-450E-83F3-20C8D0AF93B2}"/>
              </a:ext>
            </a:extLst>
          </p:cNvPr>
          <p:cNvSpPr>
            <a:spLocks noGrp="1"/>
          </p:cNvSpPr>
          <p:nvPr>
            <p:ph type="title"/>
          </p:nvPr>
        </p:nvSpPr>
        <p:spPr>
          <a:xfrm>
            <a:off x="804673" y="1445494"/>
            <a:ext cx="3616856" cy="4376572"/>
          </a:xfrm>
        </p:spPr>
        <p:txBody>
          <a:bodyPr anchor="ctr">
            <a:normAutofit/>
          </a:bodyPr>
          <a:lstStyle/>
          <a:p>
            <a:r>
              <a:rPr lang="es-PE" sz="4800"/>
              <a:t>Deep Learning</a:t>
            </a:r>
          </a:p>
        </p:txBody>
      </p:sp>
      <p:sp>
        <p:nvSpPr>
          <p:cNvPr id="8" name="Freeform: Shape 7">
            <a:extLst>
              <a:ext uri="{FF2B5EF4-FFF2-40B4-BE49-F238E27FC236}">
                <a16:creationId xmlns:a16="http://schemas.microsoft.com/office/drawing/2014/main" id="{DFF2AC85-FAA0-4844-813F-83C04D738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7636" y="0"/>
            <a:ext cx="7281316" cy="6858000"/>
          </a:xfrm>
          <a:custGeom>
            <a:avLst/>
            <a:gdLst>
              <a:gd name="connsiteX0" fmla="*/ 361354 w 7281316"/>
              <a:gd name="connsiteY0" fmla="*/ 0 h 6858000"/>
              <a:gd name="connsiteX1" fmla="*/ 7281316 w 7281316"/>
              <a:gd name="connsiteY1" fmla="*/ 0 h 6858000"/>
              <a:gd name="connsiteX2" fmla="*/ 7281316 w 7281316"/>
              <a:gd name="connsiteY2" fmla="*/ 6858000 h 6858000"/>
              <a:gd name="connsiteX3" fmla="*/ 696735 w 7281316"/>
              <a:gd name="connsiteY3" fmla="*/ 6858000 h 6858000"/>
              <a:gd name="connsiteX4" fmla="*/ 690849 w 7281316"/>
              <a:gd name="connsiteY4" fmla="*/ 6842426 h 6858000"/>
              <a:gd name="connsiteX5" fmla="*/ 335637 w 7281316"/>
              <a:gd name="connsiteY5" fmla="*/ 9472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81316" h="6858000">
                <a:moveTo>
                  <a:pt x="361354" y="0"/>
                </a:moveTo>
                <a:lnTo>
                  <a:pt x="7281316" y="0"/>
                </a:lnTo>
                <a:lnTo>
                  <a:pt x="7281316" y="6858000"/>
                </a:lnTo>
                <a:lnTo>
                  <a:pt x="696735" y="6858000"/>
                </a:lnTo>
                <a:lnTo>
                  <a:pt x="690849" y="6842426"/>
                </a:lnTo>
                <a:cubicBezTo>
                  <a:pt x="-65870" y="4704140"/>
                  <a:pt x="-226206" y="2374054"/>
                  <a:pt x="335637" y="9472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9CC0F1E-BAA2-47B1-8F83-7ECB9FD9E0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89558" y="0"/>
            <a:ext cx="6999394" cy="6858000"/>
          </a:xfrm>
          <a:custGeom>
            <a:avLst/>
            <a:gdLst>
              <a:gd name="connsiteX0" fmla="*/ 6999394 w 6999394"/>
              <a:gd name="connsiteY0" fmla="*/ 0 h 6858000"/>
              <a:gd name="connsiteX1" fmla="*/ 6999394 w 6999394"/>
              <a:gd name="connsiteY1" fmla="*/ 6858000 h 6858000"/>
              <a:gd name="connsiteX2" fmla="*/ 717029 w 6999394"/>
              <a:gd name="connsiteY2" fmla="*/ 6858000 h 6858000"/>
              <a:gd name="connsiteX3" fmla="*/ 623642 w 6999394"/>
              <a:gd name="connsiteY3" fmla="*/ 6599363 h 6858000"/>
              <a:gd name="connsiteX4" fmla="*/ 319533 w 6999394"/>
              <a:gd name="connsiteY4" fmla="*/ 193787 h 6858000"/>
              <a:gd name="connsiteX5" fmla="*/ 371685 w 6999394"/>
              <a:gd name="connsiteY5"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99394" h="6858000">
                <a:moveTo>
                  <a:pt x="6999394" y="0"/>
                </a:moveTo>
                <a:lnTo>
                  <a:pt x="6999394" y="6858000"/>
                </a:lnTo>
                <a:lnTo>
                  <a:pt x="717029" y="6858000"/>
                </a:lnTo>
                <a:lnTo>
                  <a:pt x="623642" y="6599363"/>
                </a:lnTo>
                <a:cubicBezTo>
                  <a:pt x="-67685" y="4563346"/>
                  <a:pt x="-206622" y="2355719"/>
                  <a:pt x="319533" y="193787"/>
                </a:cubicBezTo>
                <a:lnTo>
                  <a:pt x="371685" y="1"/>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Marcador de contenido 2">
            <a:extLst>
              <a:ext uri="{FF2B5EF4-FFF2-40B4-BE49-F238E27FC236}">
                <a16:creationId xmlns:a16="http://schemas.microsoft.com/office/drawing/2014/main" id="{ABB83799-3472-4E25-9785-4C1C4D0311EA}"/>
              </a:ext>
            </a:extLst>
          </p:cNvPr>
          <p:cNvSpPr>
            <a:spLocks noGrp="1"/>
          </p:cNvSpPr>
          <p:nvPr>
            <p:ph idx="1"/>
          </p:nvPr>
        </p:nvSpPr>
        <p:spPr>
          <a:xfrm>
            <a:off x="6096000" y="1399032"/>
            <a:ext cx="5501834" cy="4471416"/>
          </a:xfrm>
        </p:spPr>
        <p:txBody>
          <a:bodyPr anchor="ctr">
            <a:normAutofit/>
          </a:bodyPr>
          <a:lstStyle/>
          <a:p>
            <a:r>
              <a:rPr lang="es-ES" sz="1700">
                <a:solidFill>
                  <a:schemeClr val="bg1"/>
                </a:solidFill>
                <a:latin typeface="Noto serif" panose="02020600060500020200" pitchFamily="18" charset="0"/>
              </a:rPr>
              <a:t>S</a:t>
            </a:r>
            <a:r>
              <a:rPr lang="es-ES" sz="1700" b="0" i="0">
                <a:solidFill>
                  <a:schemeClr val="bg1"/>
                </a:solidFill>
                <a:effectLst/>
                <a:latin typeface="Noto serif" panose="02020600060500020200" pitchFamily="18" charset="0"/>
              </a:rPr>
              <a:t>e deriva del aprendizaje automático, es una familia más amplia de enfoques y algoritmos que se utilizan para lograr una inteligencia limitada y esforzarse por lograr una inteligencia general. </a:t>
            </a:r>
          </a:p>
          <a:p>
            <a:r>
              <a:rPr lang="es-ES" sz="1700" b="0" i="0">
                <a:solidFill>
                  <a:schemeClr val="bg1"/>
                </a:solidFill>
                <a:effectLst/>
                <a:latin typeface="Noto serif" panose="02020600060500020200" pitchFamily="18" charset="0"/>
              </a:rPr>
              <a:t>El aprendizaje profundo generalmente implica que el enfoque intenta resolver un problema de una manera más general, como el razonamiento espacial, o se aplica a problemas que requieren una mayor generalización, como la visión por computadora y el reconocimiento de voz. </a:t>
            </a:r>
          </a:p>
          <a:p>
            <a:r>
              <a:rPr lang="es-ES" sz="1700" b="0" i="0">
                <a:solidFill>
                  <a:schemeClr val="bg1"/>
                </a:solidFill>
                <a:effectLst/>
                <a:latin typeface="Noto serif" panose="02020600060500020200" pitchFamily="18" charset="0"/>
              </a:rPr>
              <a:t>Los problemas generales son cosas que los humanos son buenos para resolver. Por ejemplo, podemos hacer coincidir patrones visuales en casi cualquier contexto.</a:t>
            </a:r>
            <a:endParaRPr lang="es-PE" sz="1700">
              <a:solidFill>
                <a:schemeClr val="bg1"/>
              </a:solidFill>
            </a:endParaRPr>
          </a:p>
        </p:txBody>
      </p:sp>
    </p:spTree>
    <p:extLst>
      <p:ext uri="{BB962C8B-B14F-4D97-AF65-F5344CB8AC3E}">
        <p14:creationId xmlns:p14="http://schemas.microsoft.com/office/powerpoint/2010/main" val="96348962"/>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2" name="Freeform: Shape 7">
            <a:extLst>
              <a:ext uri="{FF2B5EF4-FFF2-40B4-BE49-F238E27FC236}">
                <a16:creationId xmlns:a16="http://schemas.microsoft.com/office/drawing/2014/main" id="{025E2AA9-10C9-4A14-BEA3-064CD0131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136816" cy="5254922"/>
          </a:xfrm>
          <a:custGeom>
            <a:avLst/>
            <a:gdLst>
              <a:gd name="connsiteX0" fmla="*/ 0 w 6136816"/>
              <a:gd name="connsiteY0" fmla="*/ 0 h 5254922"/>
              <a:gd name="connsiteX1" fmla="*/ 6136816 w 6136816"/>
              <a:gd name="connsiteY1" fmla="*/ 0 h 5254922"/>
              <a:gd name="connsiteX2" fmla="*/ 6134892 w 6136816"/>
              <a:gd name="connsiteY2" fmla="*/ 111520 h 5254922"/>
              <a:gd name="connsiteX3" fmla="*/ 6066513 w 6136816"/>
              <a:gd name="connsiteY3" fmla="*/ 752995 h 5254922"/>
              <a:gd name="connsiteX4" fmla="*/ 140712 w 6136816"/>
              <a:gd name="connsiteY4" fmla="*/ 5219363 h 5254922"/>
              <a:gd name="connsiteX5" fmla="*/ 0 w 6136816"/>
              <a:gd name="connsiteY5" fmla="*/ 5199534 h 5254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36816" h="5254922">
                <a:moveTo>
                  <a:pt x="0" y="0"/>
                </a:moveTo>
                <a:lnTo>
                  <a:pt x="6136816" y="0"/>
                </a:lnTo>
                <a:lnTo>
                  <a:pt x="6134892" y="111520"/>
                </a:lnTo>
                <a:cubicBezTo>
                  <a:pt x="6124961" y="323936"/>
                  <a:pt x="6102367" y="538040"/>
                  <a:pt x="6066513" y="752995"/>
                </a:cubicBezTo>
                <a:cubicBezTo>
                  <a:pt x="5592281" y="3596146"/>
                  <a:pt x="2972232" y="5545369"/>
                  <a:pt x="140712" y="5219363"/>
                </a:cubicBezTo>
                <a:lnTo>
                  <a:pt x="0" y="5199534"/>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9">
            <a:extLst>
              <a:ext uri="{FF2B5EF4-FFF2-40B4-BE49-F238E27FC236}">
                <a16:creationId xmlns:a16="http://schemas.microsoft.com/office/drawing/2014/main" id="{F076F371-EE61-49EA-AA2A-3582C3AC9B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863721" cy="4984915"/>
          </a:xfrm>
          <a:custGeom>
            <a:avLst/>
            <a:gdLst>
              <a:gd name="connsiteX0" fmla="*/ 0 w 5863721"/>
              <a:gd name="connsiteY0" fmla="*/ 0 h 4984915"/>
              <a:gd name="connsiteX1" fmla="*/ 5863721 w 5863721"/>
              <a:gd name="connsiteY1" fmla="*/ 0 h 4984915"/>
              <a:gd name="connsiteX2" fmla="*/ 5844576 w 5863721"/>
              <a:gd name="connsiteY2" fmla="*/ 326138 h 4984915"/>
              <a:gd name="connsiteX3" fmla="*/ 5796589 w 5863721"/>
              <a:gd name="connsiteY3" fmla="*/ 693884 h 4984915"/>
              <a:gd name="connsiteX4" fmla="*/ 148386 w 5863721"/>
              <a:gd name="connsiteY4" fmla="*/ 4951022 h 4984915"/>
              <a:gd name="connsiteX5" fmla="*/ 0 w 5863721"/>
              <a:gd name="connsiteY5" fmla="*/ 4930112 h 4984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63721" h="4984915">
                <a:moveTo>
                  <a:pt x="0" y="0"/>
                </a:moveTo>
                <a:lnTo>
                  <a:pt x="5863721" y="0"/>
                </a:lnTo>
                <a:lnTo>
                  <a:pt x="5844576" y="326138"/>
                </a:lnTo>
                <a:cubicBezTo>
                  <a:pt x="5833049" y="448313"/>
                  <a:pt x="5817094" y="570952"/>
                  <a:pt x="5796589" y="693884"/>
                </a:cubicBezTo>
                <a:cubicBezTo>
                  <a:pt x="5344573" y="3403845"/>
                  <a:pt x="2847261" y="5261756"/>
                  <a:pt x="148386" y="4951022"/>
                </a:cubicBezTo>
                <a:lnTo>
                  <a:pt x="0" y="4930112"/>
                </a:ln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8154ADEF-5D8A-447B-BA5D-C067E1A31C01}"/>
              </a:ext>
            </a:extLst>
          </p:cNvPr>
          <p:cNvSpPr>
            <a:spLocks noGrp="1"/>
          </p:cNvSpPr>
          <p:nvPr>
            <p:ph type="title"/>
          </p:nvPr>
        </p:nvSpPr>
        <p:spPr>
          <a:xfrm>
            <a:off x="804671" y="365125"/>
            <a:ext cx="3405821" cy="3117038"/>
          </a:xfrm>
        </p:spPr>
        <p:txBody>
          <a:bodyPr anchor="ctr">
            <a:normAutofit/>
          </a:bodyPr>
          <a:lstStyle/>
          <a:p>
            <a:r>
              <a:rPr lang="es-PE" dirty="0"/>
              <a:t>Deep </a:t>
            </a:r>
            <a:r>
              <a:rPr lang="es-PE" dirty="0" err="1"/>
              <a:t>Learning</a:t>
            </a:r>
            <a:endParaRPr lang="es-PE" dirty="0"/>
          </a:p>
        </p:txBody>
      </p:sp>
      <p:sp>
        <p:nvSpPr>
          <p:cNvPr id="3" name="Marcador de contenido 2">
            <a:extLst>
              <a:ext uri="{FF2B5EF4-FFF2-40B4-BE49-F238E27FC236}">
                <a16:creationId xmlns:a16="http://schemas.microsoft.com/office/drawing/2014/main" id="{86E8EFB2-AAC4-409A-81F1-BD06E7EED6D3}"/>
              </a:ext>
            </a:extLst>
          </p:cNvPr>
          <p:cNvSpPr>
            <a:spLocks noGrp="1"/>
          </p:cNvSpPr>
          <p:nvPr>
            <p:ph idx="1"/>
          </p:nvPr>
        </p:nvSpPr>
        <p:spPr>
          <a:xfrm>
            <a:off x="6374219" y="994145"/>
            <a:ext cx="5156364" cy="4832498"/>
          </a:xfrm>
        </p:spPr>
        <p:txBody>
          <a:bodyPr anchor="ctr">
            <a:normAutofit/>
          </a:bodyPr>
          <a:lstStyle/>
          <a:p>
            <a:r>
              <a:rPr lang="es-ES" sz="1800" b="0" i="0" dirty="0">
                <a:effectLst/>
                <a:latin typeface="Noto serif" panose="02020600060500020200" pitchFamily="18" charset="0"/>
              </a:rPr>
              <a:t>El aprendizaje profundo también se ocupa del aprendizaje supervisado, el aprendizaje no supervisado y el aprendizaje por refuerzo. Los enfoques de aprendizaje profundo generalmente emplean muchas capas de redes neuronales artificiales. </a:t>
            </a:r>
          </a:p>
          <a:p>
            <a:r>
              <a:rPr lang="es-ES" sz="1800" b="0" i="0" dirty="0">
                <a:effectLst/>
                <a:latin typeface="Noto serif" panose="02020600060500020200" pitchFamily="18" charset="0"/>
              </a:rPr>
              <a:t>Al aprovechar diferentes capas de componentes inteligentes, cada capa resuelve problemas especializados; juntos, las capas resuelven problemas complejos hacia un objetivo mayor. Identificar cualquier objeto en una imagen, por ejemplo, es un problema general, pero se puede dividir en comprender el color, reconocer las formas de los objetos e identificar las relaciones entre los objetos para lograr una meta.</a:t>
            </a:r>
            <a:endParaRPr lang="es-PE" sz="1800" dirty="0"/>
          </a:p>
        </p:txBody>
      </p:sp>
    </p:spTree>
    <p:extLst>
      <p:ext uri="{BB962C8B-B14F-4D97-AF65-F5344CB8AC3E}">
        <p14:creationId xmlns:p14="http://schemas.microsoft.com/office/powerpoint/2010/main" val="2131565812"/>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E57A3F2-3497-430E-BCD2-151E9B5748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6">
            <a:extLst>
              <a:ext uri="{FF2B5EF4-FFF2-40B4-BE49-F238E27FC236}">
                <a16:creationId xmlns:a16="http://schemas.microsoft.com/office/drawing/2014/main" id="{88B1F424-0E60-4F04-AFC7-00E1F21101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521144" y="911116"/>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7">
            <a:extLst>
              <a:ext uri="{FF2B5EF4-FFF2-40B4-BE49-F238E27FC236}">
                <a16:creationId xmlns:a16="http://schemas.microsoft.com/office/drawing/2014/main" id="{6B509DD1-7F4E-4C4D-9B18-626473A5F7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a:off x="800164" y="643467"/>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Rectangle 8">
            <a:extLst>
              <a:ext uri="{FF2B5EF4-FFF2-40B4-BE49-F238E27FC236}">
                <a16:creationId xmlns:a16="http://schemas.microsoft.com/office/drawing/2014/main" id="{BB89D3BB-9A77-48E3-8C98-9A0A1DD4F7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95529" y="644382"/>
            <a:ext cx="3856024"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ítulo 1">
            <a:extLst>
              <a:ext uri="{FF2B5EF4-FFF2-40B4-BE49-F238E27FC236}">
                <a16:creationId xmlns:a16="http://schemas.microsoft.com/office/drawing/2014/main" id="{5F229490-E050-45A6-BFC2-B1722219CE1C}"/>
              </a:ext>
            </a:extLst>
          </p:cNvPr>
          <p:cNvSpPr>
            <a:spLocks noGrp="1"/>
          </p:cNvSpPr>
          <p:nvPr>
            <p:ph type="title"/>
          </p:nvPr>
        </p:nvSpPr>
        <p:spPr>
          <a:xfrm>
            <a:off x="1322754" y="1522820"/>
            <a:ext cx="2748041" cy="3601914"/>
          </a:xfrm>
        </p:spPr>
        <p:txBody>
          <a:bodyPr anchor="ctr">
            <a:normAutofit/>
          </a:bodyPr>
          <a:lstStyle/>
          <a:p>
            <a:r>
              <a:rPr lang="es-ES" sz="3100" b="1">
                <a:solidFill>
                  <a:srgbClr val="FFFFFF"/>
                </a:solidFill>
                <a:latin typeface="arial" panose="020B0604020202020204" pitchFamily="34" charset="0"/>
              </a:rPr>
              <a:t>Aplicaciones de aprendizaje profundo</a:t>
            </a:r>
            <a:endParaRPr lang="es-PE" sz="3100">
              <a:solidFill>
                <a:srgbClr val="FFFFFF"/>
              </a:solidFill>
            </a:endParaRPr>
          </a:p>
        </p:txBody>
      </p:sp>
      <p:graphicFrame>
        <p:nvGraphicFramePr>
          <p:cNvPr id="5" name="Marcador de contenido 2">
            <a:extLst>
              <a:ext uri="{FF2B5EF4-FFF2-40B4-BE49-F238E27FC236}">
                <a16:creationId xmlns:a16="http://schemas.microsoft.com/office/drawing/2014/main" id="{88F38B33-3EFD-D7B1-4CE1-55311B08746C}"/>
              </a:ext>
            </a:extLst>
          </p:cNvPr>
          <p:cNvGraphicFramePr>
            <a:graphicFrameLocks noGrp="1"/>
          </p:cNvGraphicFramePr>
          <p:nvPr>
            <p:ph idx="1"/>
            <p:extLst>
              <p:ext uri="{D42A27DB-BD31-4B8C-83A1-F6EECF244321}">
                <p14:modId xmlns:p14="http://schemas.microsoft.com/office/powerpoint/2010/main" val="1701934050"/>
              </p:ext>
            </p:extLst>
          </p:nvPr>
        </p:nvGraphicFramePr>
        <p:xfrm>
          <a:off x="5042848" y="643467"/>
          <a:ext cx="6489510" cy="52525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297981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70">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6" name="Rectangle 72">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7" name="Rectangle 74">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8" name="Rectangle 76">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a:extLst>
              <a:ext uri="{FF2B5EF4-FFF2-40B4-BE49-F238E27FC236}">
                <a16:creationId xmlns:a16="http://schemas.microsoft.com/office/drawing/2014/main" id="{B81900FF-B49E-4F60-9993-A4E298471BD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8050"/>
          <a:stretch/>
        </p:blipFill>
        <p:spPr bwMode="auto">
          <a:xfrm>
            <a:off x="1549457" y="456986"/>
            <a:ext cx="8930525" cy="5943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86043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Diagrama&#10;&#10;Descripción generada automáticamente con confianza media">
            <a:extLst>
              <a:ext uri="{FF2B5EF4-FFF2-40B4-BE49-F238E27FC236}">
                <a16:creationId xmlns:a16="http://schemas.microsoft.com/office/drawing/2014/main" id="{7B0AA570-8E57-4087-9894-0E81ED3554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0815200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2DD2BC0-6F29-4B4F-8D61-2DCF6D2E8E7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id="{74CF2DCE-A5F2-4349-BB0A-AFFDE8A2F3D0}"/>
              </a:ext>
            </a:extLst>
          </p:cNvPr>
          <p:cNvSpPr>
            <a:spLocks noGrp="1"/>
          </p:cNvSpPr>
          <p:nvPr>
            <p:ph type="title"/>
          </p:nvPr>
        </p:nvSpPr>
        <p:spPr>
          <a:xfrm>
            <a:off x="1179226" y="826680"/>
            <a:ext cx="9833548" cy="1325563"/>
          </a:xfrm>
        </p:spPr>
        <p:txBody>
          <a:bodyPr>
            <a:normAutofit/>
          </a:bodyPr>
          <a:lstStyle/>
          <a:p>
            <a:pPr algn="ctr"/>
            <a:r>
              <a:rPr lang="es-PE" sz="4000">
                <a:solidFill>
                  <a:srgbClr val="FFFFFF"/>
                </a:solidFill>
              </a:rPr>
              <a:t>Machine Learning | Algunos Algoritmos</a:t>
            </a:r>
          </a:p>
        </p:txBody>
      </p:sp>
      <p:graphicFrame>
        <p:nvGraphicFramePr>
          <p:cNvPr id="5" name="Marcador de contenido 2">
            <a:extLst>
              <a:ext uri="{FF2B5EF4-FFF2-40B4-BE49-F238E27FC236}">
                <a16:creationId xmlns:a16="http://schemas.microsoft.com/office/drawing/2014/main" id="{EA4939BA-5FE5-4DF7-8D22-B55B0A2EC15F}"/>
              </a:ext>
            </a:extLst>
          </p:cNvPr>
          <p:cNvGraphicFramePr>
            <a:graphicFrameLocks noGrp="1"/>
          </p:cNvGraphicFramePr>
          <p:nvPr>
            <p:ph idx="1"/>
            <p:extLst>
              <p:ext uri="{D42A27DB-BD31-4B8C-83A1-F6EECF244321}">
                <p14:modId xmlns:p14="http://schemas.microsoft.com/office/powerpoint/2010/main" val="1206182992"/>
              </p:ext>
            </p:extLst>
          </p:nvPr>
        </p:nvGraphicFramePr>
        <p:xfrm>
          <a:off x="1036320" y="2899956"/>
          <a:ext cx="10119360" cy="31313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CuadroTexto 2">
            <a:extLst>
              <a:ext uri="{FF2B5EF4-FFF2-40B4-BE49-F238E27FC236}">
                <a16:creationId xmlns:a16="http://schemas.microsoft.com/office/drawing/2014/main" id="{C8BA6437-181E-395A-F921-B15161A72FA8}"/>
              </a:ext>
            </a:extLst>
          </p:cNvPr>
          <p:cNvSpPr txBox="1"/>
          <p:nvPr/>
        </p:nvSpPr>
        <p:spPr>
          <a:xfrm>
            <a:off x="8798560" y="6248400"/>
            <a:ext cx="2814320" cy="369332"/>
          </a:xfrm>
          <a:prstGeom prst="rect">
            <a:avLst/>
          </a:prstGeom>
          <a:noFill/>
        </p:spPr>
        <p:txBody>
          <a:bodyPr wrap="square" rtlCol="0">
            <a:spAutoFit/>
          </a:bodyPr>
          <a:lstStyle/>
          <a:p>
            <a:r>
              <a:rPr lang="es-PE" dirty="0"/>
              <a:t>Fuente: José Bugarín</a:t>
            </a:r>
          </a:p>
        </p:txBody>
      </p:sp>
    </p:spTree>
    <p:extLst>
      <p:ext uri="{BB962C8B-B14F-4D97-AF65-F5344CB8AC3E}">
        <p14:creationId xmlns:p14="http://schemas.microsoft.com/office/powerpoint/2010/main" val="4193933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EB7746-EC6B-4345-8CC5-DE54C4E11330}"/>
              </a:ext>
            </a:extLst>
          </p:cNvPr>
          <p:cNvSpPr>
            <a:spLocks noGrp="1"/>
          </p:cNvSpPr>
          <p:nvPr>
            <p:ph type="title"/>
          </p:nvPr>
        </p:nvSpPr>
        <p:spPr/>
        <p:txBody>
          <a:bodyPr/>
          <a:lstStyle/>
          <a:p>
            <a:endParaRPr lang="es-PE"/>
          </a:p>
        </p:txBody>
      </p:sp>
      <p:sp>
        <p:nvSpPr>
          <p:cNvPr id="3" name="Marcador de contenido 2">
            <a:extLst>
              <a:ext uri="{FF2B5EF4-FFF2-40B4-BE49-F238E27FC236}">
                <a16:creationId xmlns:a16="http://schemas.microsoft.com/office/drawing/2014/main" id="{8FEBB92B-81CC-4ADB-BE0F-CB06ABE20E20}"/>
              </a:ext>
            </a:extLst>
          </p:cNvPr>
          <p:cNvSpPr>
            <a:spLocks noGrp="1"/>
          </p:cNvSpPr>
          <p:nvPr>
            <p:ph idx="1"/>
          </p:nvPr>
        </p:nvSpPr>
        <p:spPr/>
        <p:txBody>
          <a:bodyPr/>
          <a:lstStyle/>
          <a:p>
            <a:endParaRPr lang="es-PE"/>
          </a:p>
        </p:txBody>
      </p:sp>
      <p:pic>
        <p:nvPicPr>
          <p:cNvPr id="5" name="Imagen 4">
            <a:extLst>
              <a:ext uri="{FF2B5EF4-FFF2-40B4-BE49-F238E27FC236}">
                <a16:creationId xmlns:a16="http://schemas.microsoft.com/office/drawing/2014/main" id="{899A90C6-1411-46A4-84C6-1B9B6BA03346}"/>
              </a:ext>
            </a:extLst>
          </p:cNvPr>
          <p:cNvPicPr>
            <a:picLocks noChangeAspect="1"/>
          </p:cNvPicPr>
          <p:nvPr/>
        </p:nvPicPr>
        <p:blipFill>
          <a:blip r:embed="rId2"/>
          <a:stretch>
            <a:fillRect/>
          </a:stretch>
        </p:blipFill>
        <p:spPr>
          <a:xfrm>
            <a:off x="0" y="-252327"/>
            <a:ext cx="12192000" cy="6854653"/>
          </a:xfrm>
          <a:prstGeom prst="rect">
            <a:avLst/>
          </a:prstGeom>
        </p:spPr>
      </p:pic>
      <p:pic>
        <p:nvPicPr>
          <p:cNvPr id="6" name="Picture 2" descr="logo">
            <a:extLst>
              <a:ext uri="{FF2B5EF4-FFF2-40B4-BE49-F238E27FC236}">
                <a16:creationId xmlns:a16="http://schemas.microsoft.com/office/drawing/2014/main" id="{B7173748-8D7C-490C-82C8-99B9B0872B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3249" y="5673725"/>
            <a:ext cx="933450" cy="819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36155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34DE8B8-8BE9-4F55-80D4-A699B7169D11}"/>
              </a:ext>
            </a:extLst>
          </p:cNvPr>
          <p:cNvSpPr>
            <a:spLocks noGrp="1"/>
          </p:cNvSpPr>
          <p:nvPr>
            <p:ph type="title"/>
          </p:nvPr>
        </p:nvSpPr>
        <p:spPr>
          <a:xfrm>
            <a:off x="870204" y="606564"/>
            <a:ext cx="10451592" cy="1325563"/>
          </a:xfrm>
        </p:spPr>
        <p:txBody>
          <a:bodyPr anchor="ctr">
            <a:normAutofit/>
          </a:bodyPr>
          <a:lstStyle/>
          <a:p>
            <a:r>
              <a:rPr lang="es-PE"/>
              <a:t>Ciclo de Vida Machine Learning</a:t>
            </a:r>
            <a:endParaRPr lang="es-PE" dirty="0"/>
          </a:p>
        </p:txBody>
      </p:sp>
      <p:graphicFrame>
        <p:nvGraphicFramePr>
          <p:cNvPr id="4" name="Marcador de contenido 3">
            <a:extLst>
              <a:ext uri="{FF2B5EF4-FFF2-40B4-BE49-F238E27FC236}">
                <a16:creationId xmlns:a16="http://schemas.microsoft.com/office/drawing/2014/main" id="{FA95BCA2-2ABD-4761-AF1E-4552B9CED6A8}"/>
              </a:ext>
            </a:extLst>
          </p:cNvPr>
          <p:cNvGraphicFramePr>
            <a:graphicFrameLocks noGrp="1"/>
          </p:cNvGraphicFramePr>
          <p:nvPr>
            <p:ph idx="1"/>
          </p:nvPr>
        </p:nvGraphicFramePr>
        <p:xfrm>
          <a:off x="1000874" y="2385390"/>
          <a:ext cx="10190252" cy="361784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2" descr="logo">
            <a:extLst>
              <a:ext uri="{FF2B5EF4-FFF2-40B4-BE49-F238E27FC236}">
                <a16:creationId xmlns:a16="http://schemas.microsoft.com/office/drawing/2014/main" id="{718206DC-DDC7-4E85-B708-88117173831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1210855" y="5889235"/>
            <a:ext cx="933450" cy="819150"/>
          </a:xfrm>
          <a:prstGeom prst="rect">
            <a:avLst/>
          </a:prstGeom>
          <a:noFill/>
          <a:extLst>
            <a:ext uri="{909E8E84-426E-40DD-AFC4-6F175D3DCCD1}">
              <a14:hiddenFill xmlns:a14="http://schemas.microsoft.com/office/drawing/2010/main">
                <a:solidFill>
                  <a:srgbClr val="FFFFFF"/>
                </a:solidFill>
              </a14:hiddenFill>
            </a:ext>
          </a:extLst>
        </p:spPr>
      </p:pic>
      <p:sp>
        <p:nvSpPr>
          <p:cNvPr id="6" name="CuadroTexto 5">
            <a:extLst>
              <a:ext uri="{FF2B5EF4-FFF2-40B4-BE49-F238E27FC236}">
                <a16:creationId xmlns:a16="http://schemas.microsoft.com/office/drawing/2014/main" id="{79B32B64-C2ED-28CF-028A-27C3E58C0512}"/>
              </a:ext>
            </a:extLst>
          </p:cNvPr>
          <p:cNvSpPr txBox="1"/>
          <p:nvPr/>
        </p:nvSpPr>
        <p:spPr>
          <a:xfrm>
            <a:off x="8798560" y="6248400"/>
            <a:ext cx="2814320" cy="369332"/>
          </a:xfrm>
          <a:prstGeom prst="rect">
            <a:avLst/>
          </a:prstGeom>
          <a:noFill/>
        </p:spPr>
        <p:txBody>
          <a:bodyPr wrap="square" rtlCol="0">
            <a:spAutoFit/>
          </a:bodyPr>
          <a:lstStyle/>
          <a:p>
            <a:r>
              <a:rPr lang="es-PE" dirty="0"/>
              <a:t>Fuente: José Bugarín</a:t>
            </a:r>
          </a:p>
        </p:txBody>
      </p:sp>
    </p:spTree>
    <p:extLst>
      <p:ext uri="{BB962C8B-B14F-4D97-AF65-F5344CB8AC3E}">
        <p14:creationId xmlns:p14="http://schemas.microsoft.com/office/powerpoint/2010/main" val="6448405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3">
            <a:lumMod val="7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A3C47C2-33A2-44B2-BEAB-FEB679075C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3324"/>
            <a:ext cx="12192000" cy="6861324"/>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3">
            <a:extLst>
              <a:ext uri="{FF2B5EF4-FFF2-40B4-BE49-F238E27FC236}">
                <a16:creationId xmlns:a16="http://schemas.microsoft.com/office/drawing/2014/main" id="{AD182BA8-54AD-4D9F-8264-B0FA8BB47D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246925" y="-479"/>
            <a:ext cx="9468701" cy="6858478"/>
          </a:xfrm>
          <a:custGeom>
            <a:avLst/>
            <a:gdLst>
              <a:gd name="connsiteX0" fmla="*/ 0 w 8078051"/>
              <a:gd name="connsiteY0" fmla="*/ 0 h 5829300"/>
              <a:gd name="connsiteX1" fmla="*/ 4453793 w 8078051"/>
              <a:gd name="connsiteY1" fmla="*/ 0 h 5829300"/>
              <a:gd name="connsiteX2" fmla="*/ 5363426 w 8078051"/>
              <a:gd name="connsiteY2" fmla="*/ 0 h 5829300"/>
              <a:gd name="connsiteX3" fmla="*/ 5368184 w 8078051"/>
              <a:gd name="connsiteY3" fmla="*/ 0 h 5829300"/>
              <a:gd name="connsiteX4" fmla="*/ 8078051 w 8078051"/>
              <a:gd name="connsiteY4" fmla="*/ 5829300 h 5829300"/>
              <a:gd name="connsiteX5" fmla="*/ 1743926 w 8078051"/>
              <a:gd name="connsiteY5" fmla="*/ 5829300 h 5829300"/>
              <a:gd name="connsiteX6" fmla="*/ 1744148 w 8078051"/>
              <a:gd name="connsiteY6" fmla="*/ 5828822 h 5829300"/>
              <a:gd name="connsiteX7" fmla="*/ 0 w 8078051"/>
              <a:gd name="connsiteY7" fmla="*/ 5828822 h 5829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78051" h="5829300">
                <a:moveTo>
                  <a:pt x="0" y="0"/>
                </a:moveTo>
                <a:lnTo>
                  <a:pt x="4453793" y="0"/>
                </a:lnTo>
                <a:lnTo>
                  <a:pt x="5363426" y="0"/>
                </a:lnTo>
                <a:lnTo>
                  <a:pt x="5368184" y="0"/>
                </a:lnTo>
                <a:lnTo>
                  <a:pt x="8078051" y="5829300"/>
                </a:lnTo>
                <a:lnTo>
                  <a:pt x="1743926" y="5829300"/>
                </a:lnTo>
                <a:lnTo>
                  <a:pt x="1744148" y="5828822"/>
                </a:lnTo>
                <a:lnTo>
                  <a:pt x="0" y="5828822"/>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16">
            <a:extLst>
              <a:ext uri="{FF2B5EF4-FFF2-40B4-BE49-F238E27FC236}">
                <a16:creationId xmlns:a16="http://schemas.microsoft.com/office/drawing/2014/main" id="{4ED83379-0499-45E1-AB78-6AA230F964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479"/>
            <a:ext cx="9324977" cy="6858479"/>
          </a:xfrm>
          <a:custGeom>
            <a:avLst/>
            <a:gdLst>
              <a:gd name="connsiteX0" fmla="*/ 1246925 w 9324977"/>
              <a:gd name="connsiteY0" fmla="*/ 0 h 6858479"/>
              <a:gd name="connsiteX1" fmla="*/ 5076797 w 9324977"/>
              <a:gd name="connsiteY1" fmla="*/ 0 h 6858479"/>
              <a:gd name="connsiteX2" fmla="*/ 6143025 w 9324977"/>
              <a:gd name="connsiteY2" fmla="*/ 0 h 6858479"/>
              <a:gd name="connsiteX3" fmla="*/ 6148602 w 9324977"/>
              <a:gd name="connsiteY3" fmla="*/ 0 h 6858479"/>
              <a:gd name="connsiteX4" fmla="*/ 9324977 w 9324977"/>
              <a:gd name="connsiteY4" fmla="*/ 6858478 h 6858479"/>
              <a:gd name="connsiteX5" fmla="*/ 3359025 w 9324977"/>
              <a:gd name="connsiteY5" fmla="*/ 6858478 h 6858479"/>
              <a:gd name="connsiteX6" fmla="*/ 3359025 w 9324977"/>
              <a:gd name="connsiteY6" fmla="*/ 6858479 h 6858479"/>
              <a:gd name="connsiteX7" fmla="*/ 0 w 9324977"/>
              <a:gd name="connsiteY7" fmla="*/ 6858479 h 6858479"/>
              <a:gd name="connsiteX8" fmla="*/ 0 w 9324977"/>
              <a:gd name="connsiteY8" fmla="*/ 479 h 6858479"/>
              <a:gd name="connsiteX9" fmla="*/ 1246925 w 9324977"/>
              <a:gd name="connsiteY9" fmla="*/ 479 h 685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24977" h="6858479">
                <a:moveTo>
                  <a:pt x="1246925" y="0"/>
                </a:moveTo>
                <a:lnTo>
                  <a:pt x="5076797" y="0"/>
                </a:lnTo>
                <a:lnTo>
                  <a:pt x="6143025" y="0"/>
                </a:lnTo>
                <a:lnTo>
                  <a:pt x="6148602" y="0"/>
                </a:lnTo>
                <a:lnTo>
                  <a:pt x="9324977" y="6858478"/>
                </a:lnTo>
                <a:lnTo>
                  <a:pt x="3359025" y="6858478"/>
                </a:lnTo>
                <a:lnTo>
                  <a:pt x="3359025" y="6858479"/>
                </a:lnTo>
                <a:lnTo>
                  <a:pt x="0" y="6858479"/>
                </a:lnTo>
                <a:lnTo>
                  <a:pt x="0" y="479"/>
                </a:lnTo>
                <a:lnTo>
                  <a:pt x="1246925" y="479"/>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ítulo 3">
            <a:extLst>
              <a:ext uri="{FF2B5EF4-FFF2-40B4-BE49-F238E27FC236}">
                <a16:creationId xmlns:a16="http://schemas.microsoft.com/office/drawing/2014/main" id="{A630C9AC-8CCB-4781-9CDA-1F3641F74AE2}"/>
              </a:ext>
            </a:extLst>
          </p:cNvPr>
          <p:cNvSpPr>
            <a:spLocks noGrp="1"/>
          </p:cNvSpPr>
          <p:nvPr>
            <p:ph type="title"/>
          </p:nvPr>
        </p:nvSpPr>
        <p:spPr>
          <a:xfrm>
            <a:off x="804672" y="962246"/>
            <a:ext cx="6437700" cy="2611967"/>
          </a:xfrm>
        </p:spPr>
        <p:txBody>
          <a:bodyPr vert="horz" lIns="91440" tIns="45720" rIns="91440" bIns="45720" rtlCol="0" anchor="b">
            <a:normAutofit/>
          </a:bodyPr>
          <a:lstStyle/>
          <a:p>
            <a:r>
              <a:rPr lang="en-US" sz="5400" kern="1200">
                <a:solidFill>
                  <a:schemeClr val="tx1"/>
                </a:solidFill>
                <a:latin typeface="+mj-lt"/>
                <a:ea typeface="+mj-ea"/>
                <a:cs typeface="+mj-cs"/>
              </a:rPr>
              <a:t>Algoritmos de Aprendizaje Automático</a:t>
            </a:r>
          </a:p>
        </p:txBody>
      </p:sp>
      <p:sp>
        <p:nvSpPr>
          <p:cNvPr id="5" name="Marcador de texto 4">
            <a:extLst>
              <a:ext uri="{FF2B5EF4-FFF2-40B4-BE49-F238E27FC236}">
                <a16:creationId xmlns:a16="http://schemas.microsoft.com/office/drawing/2014/main" id="{6AD897CF-7840-47C4-AEAF-EA30D29C969D}"/>
              </a:ext>
            </a:extLst>
          </p:cNvPr>
          <p:cNvSpPr>
            <a:spLocks noGrp="1"/>
          </p:cNvSpPr>
          <p:nvPr>
            <p:ph type="body" idx="1"/>
          </p:nvPr>
        </p:nvSpPr>
        <p:spPr>
          <a:xfrm>
            <a:off x="804672" y="3719618"/>
            <a:ext cx="4167376" cy="1155525"/>
          </a:xfrm>
        </p:spPr>
        <p:txBody>
          <a:bodyPr vert="horz" lIns="91440" tIns="45720" rIns="91440" bIns="45720" rtlCol="0" anchor="t">
            <a:normAutofit/>
          </a:bodyPr>
          <a:lstStyle/>
          <a:p>
            <a:endParaRPr lang="en-US" sz="2000" kern="1200" dirty="0">
              <a:solidFill>
                <a:schemeClr val="tx1"/>
              </a:solidFill>
              <a:latin typeface="+mn-lt"/>
              <a:ea typeface="+mn-ea"/>
              <a:cs typeface="+mn-cs"/>
            </a:endParaRPr>
          </a:p>
        </p:txBody>
      </p:sp>
    </p:spTree>
    <p:extLst>
      <p:ext uri="{BB962C8B-B14F-4D97-AF65-F5344CB8AC3E}">
        <p14:creationId xmlns:p14="http://schemas.microsoft.com/office/powerpoint/2010/main" val="3448913644"/>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D21898E-86C0-4C8A-A76C-DF33E844C8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542" y="0"/>
            <a:ext cx="10432916" cy="6858000"/>
          </a:xfrm>
          <a:custGeom>
            <a:avLst/>
            <a:gdLst>
              <a:gd name="connsiteX0" fmla="*/ 1287962 w 10432916"/>
              <a:gd name="connsiteY0" fmla="*/ 0 h 6858000"/>
              <a:gd name="connsiteX1" fmla="*/ 9144956 w 10432916"/>
              <a:gd name="connsiteY1" fmla="*/ 0 h 6858000"/>
              <a:gd name="connsiteX2" fmla="*/ 9241731 w 10432916"/>
              <a:gd name="connsiteY2" fmla="*/ 111692 h 6858000"/>
              <a:gd name="connsiteX3" fmla="*/ 10432916 w 10432916"/>
              <a:gd name="connsiteY3" fmla="*/ 3429001 h 6858000"/>
              <a:gd name="connsiteX4" fmla="*/ 9241730 w 10432916"/>
              <a:gd name="connsiteY4" fmla="*/ 6746310 h 6858000"/>
              <a:gd name="connsiteX5" fmla="*/ 9144957 w 10432916"/>
              <a:gd name="connsiteY5" fmla="*/ 6858000 h 6858000"/>
              <a:gd name="connsiteX6" fmla="*/ 1287959 w 10432916"/>
              <a:gd name="connsiteY6" fmla="*/ 6858000 h 6858000"/>
              <a:gd name="connsiteX7" fmla="*/ 1191186 w 10432916"/>
              <a:gd name="connsiteY7" fmla="*/ 6746310 h 6858000"/>
              <a:gd name="connsiteX8" fmla="*/ 0 w 10432916"/>
              <a:gd name="connsiteY8" fmla="*/ 3429001 h 6858000"/>
              <a:gd name="connsiteX9" fmla="*/ 1191186 w 10432916"/>
              <a:gd name="connsiteY9" fmla="*/ 11169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32916" h="6858000">
                <a:moveTo>
                  <a:pt x="1287962" y="0"/>
                </a:moveTo>
                <a:lnTo>
                  <a:pt x="9144956" y="0"/>
                </a:lnTo>
                <a:lnTo>
                  <a:pt x="9241731" y="111692"/>
                </a:lnTo>
                <a:cubicBezTo>
                  <a:pt x="9985889" y="1013175"/>
                  <a:pt x="10432916" y="2168897"/>
                  <a:pt x="10432916" y="3429001"/>
                </a:cubicBezTo>
                <a:cubicBezTo>
                  <a:pt x="10432916" y="4689105"/>
                  <a:pt x="9985889" y="5844827"/>
                  <a:pt x="9241730" y="6746310"/>
                </a:cubicBezTo>
                <a:lnTo>
                  <a:pt x="9144957" y="6858000"/>
                </a:lnTo>
                <a:lnTo>
                  <a:pt x="1287959" y="6858000"/>
                </a:lnTo>
                <a:lnTo>
                  <a:pt x="1191186" y="6746310"/>
                </a:lnTo>
                <a:cubicBezTo>
                  <a:pt x="447027" y="5844827"/>
                  <a:pt x="0" y="4689105"/>
                  <a:pt x="0" y="3429001"/>
                </a:cubicBezTo>
                <a:cubicBezTo>
                  <a:pt x="0" y="2168897"/>
                  <a:pt x="447027" y="1013175"/>
                  <a:pt x="1191186" y="11169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5C8F04BD-D093-45D0-B54C-50FDB308B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4942" y="0"/>
            <a:ext cx="9922116" cy="6858000"/>
          </a:xfrm>
          <a:custGeom>
            <a:avLst/>
            <a:gdLst>
              <a:gd name="connsiteX0" fmla="*/ 1378575 w 9922116"/>
              <a:gd name="connsiteY0" fmla="*/ 0 h 6858000"/>
              <a:gd name="connsiteX1" fmla="*/ 8543542 w 9922116"/>
              <a:gd name="connsiteY1" fmla="*/ 0 h 6858000"/>
              <a:gd name="connsiteX2" fmla="*/ 8633323 w 9922116"/>
              <a:gd name="connsiteY2" fmla="*/ 94145 h 6858000"/>
              <a:gd name="connsiteX3" fmla="*/ 9922116 w 9922116"/>
              <a:gd name="connsiteY3" fmla="*/ 3429001 h 6858000"/>
              <a:gd name="connsiteX4" fmla="*/ 8633323 w 9922116"/>
              <a:gd name="connsiteY4" fmla="*/ 6763858 h 6858000"/>
              <a:gd name="connsiteX5" fmla="*/ 8543544 w 9922116"/>
              <a:gd name="connsiteY5" fmla="*/ 6858000 h 6858000"/>
              <a:gd name="connsiteX6" fmla="*/ 1378573 w 9922116"/>
              <a:gd name="connsiteY6" fmla="*/ 6858000 h 6858000"/>
              <a:gd name="connsiteX7" fmla="*/ 1288793 w 9922116"/>
              <a:gd name="connsiteY7" fmla="*/ 6763858 h 6858000"/>
              <a:gd name="connsiteX8" fmla="*/ 0 w 9922116"/>
              <a:gd name="connsiteY8" fmla="*/ 3429001 h 6858000"/>
              <a:gd name="connsiteX9" fmla="*/ 1288793 w 9922116"/>
              <a:gd name="connsiteY9" fmla="*/ 941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22116" h="6858000">
                <a:moveTo>
                  <a:pt x="1378575" y="0"/>
                </a:moveTo>
                <a:lnTo>
                  <a:pt x="8543542" y="0"/>
                </a:lnTo>
                <a:lnTo>
                  <a:pt x="8633323" y="94145"/>
                </a:lnTo>
                <a:cubicBezTo>
                  <a:pt x="9434072" y="974941"/>
                  <a:pt x="9922116" y="2144991"/>
                  <a:pt x="9922116" y="3429001"/>
                </a:cubicBezTo>
                <a:cubicBezTo>
                  <a:pt x="9922116" y="4713011"/>
                  <a:pt x="9434072" y="5883061"/>
                  <a:pt x="8633323" y="6763858"/>
                </a:cubicBezTo>
                <a:lnTo>
                  <a:pt x="8543544" y="6858000"/>
                </a:lnTo>
                <a:lnTo>
                  <a:pt x="1378573" y="6858000"/>
                </a:lnTo>
                <a:lnTo>
                  <a:pt x="1288793" y="6763858"/>
                </a:lnTo>
                <a:cubicBezTo>
                  <a:pt x="488044" y="5883061"/>
                  <a:pt x="0" y="4713011"/>
                  <a:pt x="0" y="3429001"/>
                </a:cubicBezTo>
                <a:cubicBezTo>
                  <a:pt x="0" y="2144991"/>
                  <a:pt x="488044" y="974941"/>
                  <a:pt x="1288793" y="94145"/>
                </a:cubicBez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ítulo 3">
            <a:extLst>
              <a:ext uri="{FF2B5EF4-FFF2-40B4-BE49-F238E27FC236}">
                <a16:creationId xmlns:a16="http://schemas.microsoft.com/office/drawing/2014/main" id="{A33FCC80-97C7-44F0-9537-92550A825C5C}"/>
              </a:ext>
            </a:extLst>
          </p:cNvPr>
          <p:cNvSpPr>
            <a:spLocks noGrp="1"/>
          </p:cNvSpPr>
          <p:nvPr>
            <p:ph type="title"/>
          </p:nvPr>
        </p:nvSpPr>
        <p:spPr>
          <a:xfrm>
            <a:off x="2311147" y="365760"/>
            <a:ext cx="7569706" cy="1288238"/>
          </a:xfrm>
        </p:spPr>
        <p:txBody>
          <a:bodyPr anchor="ctr">
            <a:normAutofit/>
          </a:bodyPr>
          <a:lstStyle/>
          <a:p>
            <a:pPr algn="ctr"/>
            <a:endParaRPr lang="es-PE"/>
          </a:p>
        </p:txBody>
      </p:sp>
      <p:sp>
        <p:nvSpPr>
          <p:cNvPr id="5" name="Marcador de contenido 4">
            <a:extLst>
              <a:ext uri="{FF2B5EF4-FFF2-40B4-BE49-F238E27FC236}">
                <a16:creationId xmlns:a16="http://schemas.microsoft.com/office/drawing/2014/main" id="{82F6F897-03A2-45E2-91DB-6BD82BCE2E98}"/>
              </a:ext>
            </a:extLst>
          </p:cNvPr>
          <p:cNvSpPr>
            <a:spLocks noGrp="1"/>
          </p:cNvSpPr>
          <p:nvPr>
            <p:ph idx="1"/>
          </p:nvPr>
        </p:nvSpPr>
        <p:spPr>
          <a:xfrm>
            <a:off x="2165569" y="1956816"/>
            <a:ext cx="7860863" cy="4024884"/>
          </a:xfrm>
        </p:spPr>
        <p:txBody>
          <a:bodyPr anchor="t">
            <a:normAutofit/>
          </a:bodyPr>
          <a:lstStyle/>
          <a:p>
            <a:r>
              <a:rPr lang="es-ES" sz="2400" b="0" i="0" dirty="0">
                <a:effectLst/>
                <a:latin typeface="Noto serif" panose="02020600060500020200" pitchFamily="18" charset="0"/>
              </a:rPr>
              <a:t>Adopta un enfoque </a:t>
            </a:r>
            <a:r>
              <a:rPr lang="es-ES" sz="2400" b="1" i="0" dirty="0">
                <a:solidFill>
                  <a:srgbClr val="FF0000"/>
                </a:solidFill>
                <a:effectLst/>
                <a:latin typeface="Noto serif" panose="02020600060500020200" pitchFamily="18" charset="0"/>
              </a:rPr>
              <a:t>estadístico</a:t>
            </a:r>
            <a:r>
              <a:rPr lang="es-ES" sz="2400" b="0" i="0" dirty="0">
                <a:effectLst/>
                <a:latin typeface="Noto serif" panose="02020600060500020200" pitchFamily="18" charset="0"/>
              </a:rPr>
              <a:t> para entrenar modelos para aprender de los datos. El paraguas del aprendizaje automático tiene una variedad de algoritmos que se pueden aprovechar para mejorar la comprensión de las relaciones en los datos, para tomar decisiones y hacer predicciones basadas en esos datos.</a:t>
            </a:r>
            <a:endParaRPr lang="es-PE" sz="2400" dirty="0"/>
          </a:p>
        </p:txBody>
      </p:sp>
    </p:spTree>
    <p:extLst>
      <p:ext uri="{BB962C8B-B14F-4D97-AF65-F5344CB8AC3E}">
        <p14:creationId xmlns:p14="http://schemas.microsoft.com/office/powerpoint/2010/main" val="1996276553"/>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D21898E-86C0-4C8A-A76C-DF33E844C8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542" y="0"/>
            <a:ext cx="10432916" cy="6858000"/>
          </a:xfrm>
          <a:custGeom>
            <a:avLst/>
            <a:gdLst>
              <a:gd name="connsiteX0" fmla="*/ 1287962 w 10432916"/>
              <a:gd name="connsiteY0" fmla="*/ 0 h 6858000"/>
              <a:gd name="connsiteX1" fmla="*/ 9144956 w 10432916"/>
              <a:gd name="connsiteY1" fmla="*/ 0 h 6858000"/>
              <a:gd name="connsiteX2" fmla="*/ 9241731 w 10432916"/>
              <a:gd name="connsiteY2" fmla="*/ 111692 h 6858000"/>
              <a:gd name="connsiteX3" fmla="*/ 10432916 w 10432916"/>
              <a:gd name="connsiteY3" fmla="*/ 3429001 h 6858000"/>
              <a:gd name="connsiteX4" fmla="*/ 9241730 w 10432916"/>
              <a:gd name="connsiteY4" fmla="*/ 6746310 h 6858000"/>
              <a:gd name="connsiteX5" fmla="*/ 9144957 w 10432916"/>
              <a:gd name="connsiteY5" fmla="*/ 6858000 h 6858000"/>
              <a:gd name="connsiteX6" fmla="*/ 1287959 w 10432916"/>
              <a:gd name="connsiteY6" fmla="*/ 6858000 h 6858000"/>
              <a:gd name="connsiteX7" fmla="*/ 1191186 w 10432916"/>
              <a:gd name="connsiteY7" fmla="*/ 6746310 h 6858000"/>
              <a:gd name="connsiteX8" fmla="*/ 0 w 10432916"/>
              <a:gd name="connsiteY8" fmla="*/ 3429001 h 6858000"/>
              <a:gd name="connsiteX9" fmla="*/ 1191186 w 10432916"/>
              <a:gd name="connsiteY9" fmla="*/ 11169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32916" h="6858000">
                <a:moveTo>
                  <a:pt x="1287962" y="0"/>
                </a:moveTo>
                <a:lnTo>
                  <a:pt x="9144956" y="0"/>
                </a:lnTo>
                <a:lnTo>
                  <a:pt x="9241731" y="111692"/>
                </a:lnTo>
                <a:cubicBezTo>
                  <a:pt x="9985889" y="1013175"/>
                  <a:pt x="10432916" y="2168897"/>
                  <a:pt x="10432916" y="3429001"/>
                </a:cubicBezTo>
                <a:cubicBezTo>
                  <a:pt x="10432916" y="4689105"/>
                  <a:pt x="9985889" y="5844827"/>
                  <a:pt x="9241730" y="6746310"/>
                </a:cubicBezTo>
                <a:lnTo>
                  <a:pt x="9144957" y="6858000"/>
                </a:lnTo>
                <a:lnTo>
                  <a:pt x="1287959" y="6858000"/>
                </a:lnTo>
                <a:lnTo>
                  <a:pt x="1191186" y="6746310"/>
                </a:lnTo>
                <a:cubicBezTo>
                  <a:pt x="447027" y="5844827"/>
                  <a:pt x="0" y="4689105"/>
                  <a:pt x="0" y="3429001"/>
                </a:cubicBezTo>
                <a:cubicBezTo>
                  <a:pt x="0" y="2168897"/>
                  <a:pt x="447027" y="1013175"/>
                  <a:pt x="1191186" y="11169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5C8F04BD-D093-45D0-B54C-50FDB308B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4942" y="0"/>
            <a:ext cx="9922116" cy="6858000"/>
          </a:xfrm>
          <a:custGeom>
            <a:avLst/>
            <a:gdLst>
              <a:gd name="connsiteX0" fmla="*/ 1378575 w 9922116"/>
              <a:gd name="connsiteY0" fmla="*/ 0 h 6858000"/>
              <a:gd name="connsiteX1" fmla="*/ 8543542 w 9922116"/>
              <a:gd name="connsiteY1" fmla="*/ 0 h 6858000"/>
              <a:gd name="connsiteX2" fmla="*/ 8633323 w 9922116"/>
              <a:gd name="connsiteY2" fmla="*/ 94145 h 6858000"/>
              <a:gd name="connsiteX3" fmla="*/ 9922116 w 9922116"/>
              <a:gd name="connsiteY3" fmla="*/ 3429001 h 6858000"/>
              <a:gd name="connsiteX4" fmla="*/ 8633323 w 9922116"/>
              <a:gd name="connsiteY4" fmla="*/ 6763858 h 6858000"/>
              <a:gd name="connsiteX5" fmla="*/ 8543544 w 9922116"/>
              <a:gd name="connsiteY5" fmla="*/ 6858000 h 6858000"/>
              <a:gd name="connsiteX6" fmla="*/ 1378573 w 9922116"/>
              <a:gd name="connsiteY6" fmla="*/ 6858000 h 6858000"/>
              <a:gd name="connsiteX7" fmla="*/ 1288793 w 9922116"/>
              <a:gd name="connsiteY7" fmla="*/ 6763858 h 6858000"/>
              <a:gd name="connsiteX8" fmla="*/ 0 w 9922116"/>
              <a:gd name="connsiteY8" fmla="*/ 3429001 h 6858000"/>
              <a:gd name="connsiteX9" fmla="*/ 1288793 w 9922116"/>
              <a:gd name="connsiteY9" fmla="*/ 941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22116" h="6858000">
                <a:moveTo>
                  <a:pt x="1378575" y="0"/>
                </a:moveTo>
                <a:lnTo>
                  <a:pt x="8543542" y="0"/>
                </a:lnTo>
                <a:lnTo>
                  <a:pt x="8633323" y="94145"/>
                </a:lnTo>
                <a:cubicBezTo>
                  <a:pt x="9434072" y="974941"/>
                  <a:pt x="9922116" y="2144991"/>
                  <a:pt x="9922116" y="3429001"/>
                </a:cubicBezTo>
                <a:cubicBezTo>
                  <a:pt x="9922116" y="4713011"/>
                  <a:pt x="9434072" y="5883061"/>
                  <a:pt x="8633323" y="6763858"/>
                </a:cubicBezTo>
                <a:lnTo>
                  <a:pt x="8543544" y="6858000"/>
                </a:lnTo>
                <a:lnTo>
                  <a:pt x="1378573" y="6858000"/>
                </a:lnTo>
                <a:lnTo>
                  <a:pt x="1288793" y="6763858"/>
                </a:lnTo>
                <a:cubicBezTo>
                  <a:pt x="488044" y="5883061"/>
                  <a:pt x="0" y="4713011"/>
                  <a:pt x="0" y="3429001"/>
                </a:cubicBezTo>
                <a:cubicBezTo>
                  <a:pt x="0" y="2144991"/>
                  <a:pt x="488044" y="974941"/>
                  <a:pt x="1288793" y="94145"/>
                </a:cubicBez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565DFECB-BF3B-4E6A-B42D-6CAE35AFC2AF}"/>
              </a:ext>
            </a:extLst>
          </p:cNvPr>
          <p:cNvSpPr>
            <a:spLocks noGrp="1"/>
          </p:cNvSpPr>
          <p:nvPr>
            <p:ph type="title"/>
          </p:nvPr>
        </p:nvSpPr>
        <p:spPr>
          <a:xfrm>
            <a:off x="2311147" y="365760"/>
            <a:ext cx="7569706" cy="1288238"/>
          </a:xfrm>
        </p:spPr>
        <p:txBody>
          <a:bodyPr anchor="ctr">
            <a:normAutofit/>
          </a:bodyPr>
          <a:lstStyle/>
          <a:p>
            <a:pPr algn="ctr"/>
            <a:r>
              <a:rPr lang="es-PE" sz="2800" b="1" i="0">
                <a:effectLst/>
                <a:latin typeface="Noto Serif" panose="02020600060500020200" pitchFamily="18" charset="0"/>
              </a:rPr>
              <a:t>Algoritmos de aprendizaje automático</a:t>
            </a:r>
            <a:br>
              <a:rPr lang="es-PE" sz="2800" b="1" i="0">
                <a:effectLst/>
                <a:latin typeface="Noto Serif" panose="02020600060500020200" pitchFamily="18" charset="0"/>
              </a:rPr>
            </a:br>
            <a:endParaRPr lang="es-PE" sz="2800"/>
          </a:p>
        </p:txBody>
      </p:sp>
      <p:sp>
        <p:nvSpPr>
          <p:cNvPr id="3" name="Marcador de contenido 2">
            <a:extLst>
              <a:ext uri="{FF2B5EF4-FFF2-40B4-BE49-F238E27FC236}">
                <a16:creationId xmlns:a16="http://schemas.microsoft.com/office/drawing/2014/main" id="{1ADE348B-B44F-476B-857B-FB7DA16B6C56}"/>
              </a:ext>
            </a:extLst>
          </p:cNvPr>
          <p:cNvSpPr>
            <a:spLocks noGrp="1"/>
          </p:cNvSpPr>
          <p:nvPr>
            <p:ph idx="1"/>
          </p:nvPr>
        </p:nvSpPr>
        <p:spPr>
          <a:xfrm>
            <a:off x="2165569" y="1956816"/>
            <a:ext cx="7860863" cy="4024884"/>
          </a:xfrm>
        </p:spPr>
        <p:txBody>
          <a:bodyPr anchor="t">
            <a:normAutofit/>
          </a:bodyPr>
          <a:lstStyle/>
          <a:p>
            <a:r>
              <a:rPr lang="es-ES" b="1" i="1" dirty="0">
                <a:solidFill>
                  <a:srgbClr val="FF0000"/>
                </a:solidFill>
                <a:effectLst/>
                <a:latin typeface="Noto serif" panose="02020600060500020200" pitchFamily="18" charset="0"/>
              </a:rPr>
              <a:t>Aprendizaje supervisado</a:t>
            </a:r>
            <a:r>
              <a:rPr lang="es-ES" b="1" i="0" dirty="0">
                <a:solidFill>
                  <a:srgbClr val="FF0000"/>
                </a:solidFill>
                <a:effectLst/>
                <a:latin typeface="Noto serif" panose="02020600060500020200" pitchFamily="18" charset="0"/>
              </a:rPr>
              <a:t> </a:t>
            </a:r>
            <a:r>
              <a:rPr lang="es-ES" sz="2400" b="0" i="0" dirty="0">
                <a:effectLst/>
                <a:latin typeface="Noto serif" panose="02020600060500020200" pitchFamily="18" charset="0"/>
              </a:rPr>
              <a:t>significa entrenamiento de modelos con algoritmos cuando los datos de entrenamiento tienen resultados conocidos para una pregunta, como determinar el tipo de fruta si tenemos un conjunto de datos que incluye el peso, el color, la textura y la etiqueta de la fruta para cada ejemplo.</a:t>
            </a:r>
          </a:p>
          <a:p>
            <a:r>
              <a:rPr lang="es-ES" sz="2400" dirty="0">
                <a:latin typeface="Noto serif" panose="02020600060500020200" pitchFamily="18" charset="0"/>
              </a:rPr>
              <a:t>Necesita datos de entrada o etiquetados y el resultado es un número continuo o discreto.</a:t>
            </a:r>
            <a:endParaRPr lang="es-ES" sz="2400" b="0" i="0" dirty="0">
              <a:effectLst/>
              <a:latin typeface="Noto serif" panose="02020600060500020200" pitchFamily="18" charset="0"/>
            </a:endParaRPr>
          </a:p>
          <a:p>
            <a:endParaRPr lang="es-PE" sz="2400" dirty="0"/>
          </a:p>
        </p:txBody>
      </p:sp>
    </p:spTree>
    <p:extLst>
      <p:ext uri="{BB962C8B-B14F-4D97-AF65-F5344CB8AC3E}">
        <p14:creationId xmlns:p14="http://schemas.microsoft.com/office/powerpoint/2010/main" val="1418224368"/>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CB5DFCDA-694D-4637-8E9B-0385751943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9952075" cy="6858000"/>
          </a:xfrm>
          <a:custGeom>
            <a:avLst/>
            <a:gdLst>
              <a:gd name="connsiteX0" fmla="*/ 9952075 w 9952075"/>
              <a:gd name="connsiteY0" fmla="*/ 6858000 h 6858000"/>
              <a:gd name="connsiteX1" fmla="*/ 108694 w 9952075"/>
              <a:gd name="connsiteY1" fmla="*/ 6858000 h 6858000"/>
              <a:gd name="connsiteX2" fmla="*/ 79127 w 9952075"/>
              <a:gd name="connsiteY2" fmla="*/ 6681235 h 6858000"/>
              <a:gd name="connsiteX3" fmla="*/ 0 w 9952075"/>
              <a:gd name="connsiteY3" fmla="*/ 5565888 h 6858000"/>
              <a:gd name="connsiteX4" fmla="*/ 2190696 w 9952075"/>
              <a:gd name="connsiteY4" fmla="*/ 145339 h 6858000"/>
              <a:gd name="connsiteX5" fmla="*/ 2339431 w 9952075"/>
              <a:gd name="connsiteY5" fmla="*/ 0 h 6858000"/>
              <a:gd name="connsiteX6" fmla="*/ 9952075 w 9952075"/>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52075" h="6858000">
                <a:moveTo>
                  <a:pt x="9952075"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9952075"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9">
            <a:extLst>
              <a:ext uri="{FF2B5EF4-FFF2-40B4-BE49-F238E27FC236}">
                <a16:creationId xmlns:a16="http://schemas.microsoft.com/office/drawing/2014/main" id="{E4DB276E-BFF1-43F5-AB90-7ABA4B9A9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9652017" cy="6858000"/>
          </a:xfrm>
          <a:custGeom>
            <a:avLst/>
            <a:gdLst>
              <a:gd name="connsiteX0" fmla="*/ 9652017 w 9652017"/>
              <a:gd name="connsiteY0" fmla="*/ 6858000 h 6858000"/>
              <a:gd name="connsiteX1" fmla="*/ 112827 w 9652017"/>
              <a:gd name="connsiteY1" fmla="*/ 6858000 h 6858000"/>
              <a:gd name="connsiteX2" fmla="*/ 76084 w 9652017"/>
              <a:gd name="connsiteY2" fmla="*/ 6638337 h 6858000"/>
              <a:gd name="connsiteX3" fmla="*/ 0 w 9652017"/>
              <a:gd name="connsiteY3" fmla="*/ 5565888 h 6858000"/>
              <a:gd name="connsiteX4" fmla="*/ 2157501 w 9652017"/>
              <a:gd name="connsiteY4" fmla="*/ 301488 h 6858000"/>
              <a:gd name="connsiteX5" fmla="*/ 2472310 w 9652017"/>
              <a:gd name="connsiteY5" fmla="*/ 0 h 6858000"/>
              <a:gd name="connsiteX6" fmla="*/ 9652017 w 9652017"/>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52017" h="6858000">
                <a:moveTo>
                  <a:pt x="9652017" y="6858000"/>
                </a:moveTo>
                <a:lnTo>
                  <a:pt x="112827" y="6858000"/>
                </a:lnTo>
                <a:lnTo>
                  <a:pt x="76084" y="6638337"/>
                </a:lnTo>
                <a:cubicBezTo>
                  <a:pt x="25944" y="6288079"/>
                  <a:pt x="0" y="5930014"/>
                  <a:pt x="0" y="5565888"/>
                </a:cubicBezTo>
                <a:cubicBezTo>
                  <a:pt x="0" y="3514654"/>
                  <a:pt x="823309" y="1655711"/>
                  <a:pt x="2157501" y="301488"/>
                </a:cubicBezTo>
                <a:lnTo>
                  <a:pt x="2472310" y="0"/>
                </a:lnTo>
                <a:lnTo>
                  <a:pt x="9652017" y="0"/>
                </a:ln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CCE96E12-6DFF-4D85-8F6E-CA682D674F9F}"/>
              </a:ext>
            </a:extLst>
          </p:cNvPr>
          <p:cNvSpPr>
            <a:spLocks noGrp="1"/>
          </p:cNvSpPr>
          <p:nvPr>
            <p:ph type="title"/>
          </p:nvPr>
        </p:nvSpPr>
        <p:spPr>
          <a:xfrm>
            <a:off x="838200" y="365126"/>
            <a:ext cx="7757694" cy="1288238"/>
          </a:xfrm>
        </p:spPr>
        <p:txBody>
          <a:bodyPr anchor="b">
            <a:normAutofit fontScale="90000"/>
          </a:bodyPr>
          <a:lstStyle/>
          <a:p>
            <a:r>
              <a:rPr lang="es-ES" sz="4400" b="1" i="1" dirty="0">
                <a:solidFill>
                  <a:srgbClr val="FF0000"/>
                </a:solidFill>
                <a:effectLst/>
                <a:latin typeface="Noto serif" panose="02020600060500020200" pitchFamily="18" charset="0"/>
              </a:rPr>
              <a:t>El aprendizaje no supervisado</a:t>
            </a:r>
            <a:r>
              <a:rPr lang="es-ES" sz="4400" b="1" i="0" dirty="0">
                <a:solidFill>
                  <a:srgbClr val="FF0000"/>
                </a:solidFill>
                <a:effectLst/>
                <a:latin typeface="Noto serif" panose="02020600060500020200" pitchFamily="18" charset="0"/>
              </a:rPr>
              <a:t> </a:t>
            </a:r>
            <a:endParaRPr lang="es-PE" dirty="0">
              <a:solidFill>
                <a:srgbClr val="FF0000"/>
              </a:solidFill>
            </a:endParaRPr>
          </a:p>
        </p:txBody>
      </p:sp>
      <p:sp>
        <p:nvSpPr>
          <p:cNvPr id="3" name="Marcador de contenido 2">
            <a:extLst>
              <a:ext uri="{FF2B5EF4-FFF2-40B4-BE49-F238E27FC236}">
                <a16:creationId xmlns:a16="http://schemas.microsoft.com/office/drawing/2014/main" id="{6E9DE837-D021-40B1-9563-BCC5CF1364AC}"/>
              </a:ext>
            </a:extLst>
          </p:cNvPr>
          <p:cNvSpPr>
            <a:spLocks noGrp="1"/>
          </p:cNvSpPr>
          <p:nvPr>
            <p:ph idx="1"/>
          </p:nvPr>
        </p:nvSpPr>
        <p:spPr>
          <a:xfrm>
            <a:off x="838198" y="1956390"/>
            <a:ext cx="7322290" cy="3907465"/>
          </a:xfrm>
        </p:spPr>
        <p:txBody>
          <a:bodyPr anchor="t">
            <a:normAutofit/>
          </a:bodyPr>
          <a:lstStyle/>
          <a:p>
            <a:r>
              <a:rPr lang="es-ES" sz="2400" b="1" i="1" dirty="0">
                <a:effectLst/>
                <a:latin typeface="Noto serif" panose="02020600060500020200" pitchFamily="18" charset="0"/>
              </a:rPr>
              <a:t>El aprendizaje no supervisado</a:t>
            </a:r>
            <a:r>
              <a:rPr lang="es-ES" sz="2400" b="1" i="0" dirty="0">
                <a:effectLst/>
                <a:latin typeface="Noto serif" panose="02020600060500020200" pitchFamily="18" charset="0"/>
              </a:rPr>
              <a:t> </a:t>
            </a:r>
            <a:r>
              <a:rPr lang="es-ES" sz="2400" b="0" i="0" dirty="0">
                <a:effectLst/>
                <a:latin typeface="Noto serif" panose="02020600060500020200" pitchFamily="18" charset="0"/>
              </a:rPr>
              <a:t>descubre Relaciones ocultas y estructuras dentro de los datos que nos guían para hacer preguntas relevantes al conjunto de datos. Puede encontrar patrones en las propiedades de frutas similares y agruparlos en consecuencia, lo que puede informar las preguntas exactas que queremos hacer a los datos. Estos conceptos y algoritmos básicos nos ayudan a crear una base para explorar algoritmos avanzados en el futuro. </a:t>
            </a:r>
          </a:p>
          <a:p>
            <a:endParaRPr lang="es-PE" sz="2400" dirty="0"/>
          </a:p>
        </p:txBody>
      </p:sp>
    </p:spTree>
    <p:extLst>
      <p:ext uri="{BB962C8B-B14F-4D97-AF65-F5344CB8AC3E}">
        <p14:creationId xmlns:p14="http://schemas.microsoft.com/office/powerpoint/2010/main" val="973412579"/>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2" name="Freeform: Shape 7">
            <a:extLst>
              <a:ext uri="{FF2B5EF4-FFF2-40B4-BE49-F238E27FC236}">
                <a16:creationId xmlns:a16="http://schemas.microsoft.com/office/drawing/2014/main" id="{AD21898E-86C0-4C8A-A76C-DF33E844C8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9542" y="0"/>
            <a:ext cx="10432916" cy="6858000"/>
          </a:xfrm>
          <a:custGeom>
            <a:avLst/>
            <a:gdLst>
              <a:gd name="connsiteX0" fmla="*/ 1287962 w 10432916"/>
              <a:gd name="connsiteY0" fmla="*/ 0 h 6858000"/>
              <a:gd name="connsiteX1" fmla="*/ 9144956 w 10432916"/>
              <a:gd name="connsiteY1" fmla="*/ 0 h 6858000"/>
              <a:gd name="connsiteX2" fmla="*/ 9241731 w 10432916"/>
              <a:gd name="connsiteY2" fmla="*/ 111692 h 6858000"/>
              <a:gd name="connsiteX3" fmla="*/ 10432916 w 10432916"/>
              <a:gd name="connsiteY3" fmla="*/ 3429001 h 6858000"/>
              <a:gd name="connsiteX4" fmla="*/ 9241730 w 10432916"/>
              <a:gd name="connsiteY4" fmla="*/ 6746310 h 6858000"/>
              <a:gd name="connsiteX5" fmla="*/ 9144957 w 10432916"/>
              <a:gd name="connsiteY5" fmla="*/ 6858000 h 6858000"/>
              <a:gd name="connsiteX6" fmla="*/ 1287959 w 10432916"/>
              <a:gd name="connsiteY6" fmla="*/ 6858000 h 6858000"/>
              <a:gd name="connsiteX7" fmla="*/ 1191186 w 10432916"/>
              <a:gd name="connsiteY7" fmla="*/ 6746310 h 6858000"/>
              <a:gd name="connsiteX8" fmla="*/ 0 w 10432916"/>
              <a:gd name="connsiteY8" fmla="*/ 3429001 h 6858000"/>
              <a:gd name="connsiteX9" fmla="*/ 1191186 w 10432916"/>
              <a:gd name="connsiteY9" fmla="*/ 11169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32916" h="6858000">
                <a:moveTo>
                  <a:pt x="1287962" y="0"/>
                </a:moveTo>
                <a:lnTo>
                  <a:pt x="9144956" y="0"/>
                </a:lnTo>
                <a:lnTo>
                  <a:pt x="9241731" y="111692"/>
                </a:lnTo>
                <a:cubicBezTo>
                  <a:pt x="9985889" y="1013175"/>
                  <a:pt x="10432916" y="2168897"/>
                  <a:pt x="10432916" y="3429001"/>
                </a:cubicBezTo>
                <a:cubicBezTo>
                  <a:pt x="10432916" y="4689105"/>
                  <a:pt x="9985889" y="5844827"/>
                  <a:pt x="9241730" y="6746310"/>
                </a:cubicBezTo>
                <a:lnTo>
                  <a:pt x="9144957" y="6858000"/>
                </a:lnTo>
                <a:lnTo>
                  <a:pt x="1287959" y="6858000"/>
                </a:lnTo>
                <a:lnTo>
                  <a:pt x="1191186" y="6746310"/>
                </a:lnTo>
                <a:cubicBezTo>
                  <a:pt x="447027" y="5844827"/>
                  <a:pt x="0" y="4689105"/>
                  <a:pt x="0" y="3429001"/>
                </a:cubicBezTo>
                <a:cubicBezTo>
                  <a:pt x="0" y="2168897"/>
                  <a:pt x="447027" y="1013175"/>
                  <a:pt x="1191186" y="11169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9">
            <a:extLst>
              <a:ext uri="{FF2B5EF4-FFF2-40B4-BE49-F238E27FC236}">
                <a16:creationId xmlns:a16="http://schemas.microsoft.com/office/drawing/2014/main" id="{5C8F04BD-D093-45D0-B54C-50FDB308B4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4942" y="0"/>
            <a:ext cx="9922116" cy="6858000"/>
          </a:xfrm>
          <a:custGeom>
            <a:avLst/>
            <a:gdLst>
              <a:gd name="connsiteX0" fmla="*/ 1378575 w 9922116"/>
              <a:gd name="connsiteY0" fmla="*/ 0 h 6858000"/>
              <a:gd name="connsiteX1" fmla="*/ 8543542 w 9922116"/>
              <a:gd name="connsiteY1" fmla="*/ 0 h 6858000"/>
              <a:gd name="connsiteX2" fmla="*/ 8633323 w 9922116"/>
              <a:gd name="connsiteY2" fmla="*/ 94145 h 6858000"/>
              <a:gd name="connsiteX3" fmla="*/ 9922116 w 9922116"/>
              <a:gd name="connsiteY3" fmla="*/ 3429001 h 6858000"/>
              <a:gd name="connsiteX4" fmla="*/ 8633323 w 9922116"/>
              <a:gd name="connsiteY4" fmla="*/ 6763858 h 6858000"/>
              <a:gd name="connsiteX5" fmla="*/ 8543544 w 9922116"/>
              <a:gd name="connsiteY5" fmla="*/ 6858000 h 6858000"/>
              <a:gd name="connsiteX6" fmla="*/ 1378573 w 9922116"/>
              <a:gd name="connsiteY6" fmla="*/ 6858000 h 6858000"/>
              <a:gd name="connsiteX7" fmla="*/ 1288793 w 9922116"/>
              <a:gd name="connsiteY7" fmla="*/ 6763858 h 6858000"/>
              <a:gd name="connsiteX8" fmla="*/ 0 w 9922116"/>
              <a:gd name="connsiteY8" fmla="*/ 3429001 h 6858000"/>
              <a:gd name="connsiteX9" fmla="*/ 1288793 w 9922116"/>
              <a:gd name="connsiteY9" fmla="*/ 9414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22116" h="6858000">
                <a:moveTo>
                  <a:pt x="1378575" y="0"/>
                </a:moveTo>
                <a:lnTo>
                  <a:pt x="8543542" y="0"/>
                </a:lnTo>
                <a:lnTo>
                  <a:pt x="8633323" y="94145"/>
                </a:lnTo>
                <a:cubicBezTo>
                  <a:pt x="9434072" y="974941"/>
                  <a:pt x="9922116" y="2144991"/>
                  <a:pt x="9922116" y="3429001"/>
                </a:cubicBezTo>
                <a:cubicBezTo>
                  <a:pt x="9922116" y="4713011"/>
                  <a:pt x="9434072" y="5883061"/>
                  <a:pt x="8633323" y="6763858"/>
                </a:cubicBezTo>
                <a:lnTo>
                  <a:pt x="8543544" y="6858000"/>
                </a:lnTo>
                <a:lnTo>
                  <a:pt x="1378573" y="6858000"/>
                </a:lnTo>
                <a:lnTo>
                  <a:pt x="1288793" y="6763858"/>
                </a:lnTo>
                <a:cubicBezTo>
                  <a:pt x="488044" y="5883061"/>
                  <a:pt x="0" y="4713011"/>
                  <a:pt x="0" y="3429001"/>
                </a:cubicBezTo>
                <a:cubicBezTo>
                  <a:pt x="0" y="2144991"/>
                  <a:pt x="488044" y="974941"/>
                  <a:pt x="1288793" y="94145"/>
                </a:cubicBezTo>
                <a:close/>
              </a:path>
            </a:pathLst>
          </a:custGeom>
          <a:solidFill>
            <a:schemeClr val="bg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24ACDB30-DCC7-48B5-AD46-F80362A7C023}"/>
              </a:ext>
            </a:extLst>
          </p:cNvPr>
          <p:cNvSpPr>
            <a:spLocks noGrp="1"/>
          </p:cNvSpPr>
          <p:nvPr>
            <p:ph type="title"/>
          </p:nvPr>
        </p:nvSpPr>
        <p:spPr>
          <a:xfrm>
            <a:off x="2311147" y="365760"/>
            <a:ext cx="7569706" cy="1288238"/>
          </a:xfrm>
        </p:spPr>
        <p:txBody>
          <a:bodyPr anchor="ctr">
            <a:normAutofit fontScale="90000"/>
          </a:bodyPr>
          <a:lstStyle/>
          <a:p>
            <a:pPr algn="ctr"/>
            <a:r>
              <a:rPr lang="es-ES" b="1" i="1" dirty="0">
                <a:solidFill>
                  <a:srgbClr val="FF0000"/>
                </a:solidFill>
                <a:latin typeface="Noto serif" panose="02020600060500020200" pitchFamily="18" charset="0"/>
              </a:rPr>
              <a:t>El aprendizaje por refuerzo</a:t>
            </a:r>
            <a:r>
              <a:rPr lang="es-ES" b="1" dirty="0">
                <a:solidFill>
                  <a:srgbClr val="FF0000"/>
                </a:solidFill>
                <a:latin typeface="Noto serif" panose="02020600060500020200" pitchFamily="18" charset="0"/>
              </a:rPr>
              <a:t> </a:t>
            </a:r>
            <a:endParaRPr lang="es-PE" dirty="0">
              <a:solidFill>
                <a:srgbClr val="FF0000"/>
              </a:solidFill>
            </a:endParaRPr>
          </a:p>
        </p:txBody>
      </p:sp>
      <p:sp>
        <p:nvSpPr>
          <p:cNvPr id="3" name="Marcador de contenido 2">
            <a:extLst>
              <a:ext uri="{FF2B5EF4-FFF2-40B4-BE49-F238E27FC236}">
                <a16:creationId xmlns:a16="http://schemas.microsoft.com/office/drawing/2014/main" id="{1A2927C2-54D0-4D30-9C77-D706BC09702D}"/>
              </a:ext>
            </a:extLst>
          </p:cNvPr>
          <p:cNvSpPr>
            <a:spLocks noGrp="1"/>
          </p:cNvSpPr>
          <p:nvPr>
            <p:ph idx="1"/>
          </p:nvPr>
        </p:nvSpPr>
        <p:spPr>
          <a:xfrm>
            <a:off x="2165569" y="1956816"/>
            <a:ext cx="7860863" cy="4024884"/>
          </a:xfrm>
        </p:spPr>
        <p:txBody>
          <a:bodyPr anchor="t">
            <a:normAutofit/>
          </a:bodyPr>
          <a:lstStyle/>
          <a:p>
            <a:r>
              <a:rPr lang="es-ES" sz="1700" b="0" i="0" dirty="0">
                <a:effectLst/>
                <a:latin typeface="Noto serif" panose="02020600060500020200" pitchFamily="18" charset="0"/>
              </a:rPr>
              <a:t>Está inspirado por la psicología del comportamiento. En resumen, describe recompensar a un individuo si realizó una acción útil y penalizarlo si realizó una acción desfavorable.</a:t>
            </a:r>
          </a:p>
          <a:p>
            <a:r>
              <a:rPr lang="es-ES" sz="1700" b="0" i="0" dirty="0">
                <a:effectLst/>
                <a:latin typeface="Noto serif" panose="02020600060500020200" pitchFamily="18" charset="0"/>
              </a:rPr>
              <a:t> Para explorar un ejemplo humano, cuando un niño logra buenos resultados en su boleta de calificaciones, generalmente es recompensado, pero el desempeño deficiente a veces resulta en un castigo, lo que refuerza el comportamiento de lograr buenos resultados. </a:t>
            </a:r>
          </a:p>
          <a:p>
            <a:r>
              <a:rPr lang="es-ES" sz="1700" b="0" i="0" dirty="0">
                <a:effectLst/>
                <a:latin typeface="Noto serif" panose="02020600060500020200" pitchFamily="18" charset="0"/>
              </a:rPr>
              <a:t>El aprendizaje por refuerzo es útil para explorar cómo los programas informáticos o los robots interactúan con entornos dinámicos. Un ejemplo es un robot que tiene la tarea de abrir puertas; es penalizado cuando no abre una puerta y recompensado cuando lo hace. Con el tiempo, después de muchos intentos, el robot “aprende” la secuencia de acciones necesarias para abrir una puerta.</a:t>
            </a:r>
          </a:p>
          <a:p>
            <a:pPr marL="0" indent="0">
              <a:buNone/>
            </a:pPr>
            <a:endParaRPr lang="es-PE" sz="1700" dirty="0"/>
          </a:p>
        </p:txBody>
      </p:sp>
    </p:spTree>
    <p:extLst>
      <p:ext uri="{BB962C8B-B14F-4D97-AF65-F5344CB8AC3E}">
        <p14:creationId xmlns:p14="http://schemas.microsoft.com/office/powerpoint/2010/main" val="2975765674"/>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336</TotalTime>
  <Words>652</Words>
  <Application>Microsoft Office PowerPoint</Application>
  <PresentationFormat>Panorámica</PresentationFormat>
  <Paragraphs>50</Paragraphs>
  <Slides>15</Slides>
  <Notes>2</Notes>
  <HiddenSlides>0</HiddenSlides>
  <MMClips>1</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15</vt:i4>
      </vt:variant>
    </vt:vector>
  </HeadingPairs>
  <TitlesOfParts>
    <vt:vector size="22" baseType="lpstr">
      <vt:lpstr>Arial</vt:lpstr>
      <vt:lpstr>Arial</vt:lpstr>
      <vt:lpstr>Calibri</vt:lpstr>
      <vt:lpstr>Calibri Light</vt:lpstr>
      <vt:lpstr>Noto serif</vt:lpstr>
      <vt:lpstr>Noto serif</vt:lpstr>
      <vt:lpstr>Tema de Office</vt:lpstr>
      <vt:lpstr>Algoritmos Machine Learning </vt:lpstr>
      <vt:lpstr>Machine Learning | Algunos Algoritmos</vt:lpstr>
      <vt:lpstr>Presentación de PowerPoint</vt:lpstr>
      <vt:lpstr>Ciclo de Vida Machine Learning</vt:lpstr>
      <vt:lpstr>Algoritmos de Aprendizaje Automático</vt:lpstr>
      <vt:lpstr>Presentación de PowerPoint</vt:lpstr>
      <vt:lpstr>Algoritmos de aprendizaje automático </vt:lpstr>
      <vt:lpstr>El aprendizaje no supervisado </vt:lpstr>
      <vt:lpstr>El aprendizaje por refuerzo </vt:lpstr>
      <vt:lpstr>Algoritmos de aprendizaje profundo</vt:lpstr>
      <vt:lpstr>Deep Learning</vt:lpstr>
      <vt:lpstr>Deep Learning</vt:lpstr>
      <vt:lpstr>Aplicaciones de aprendizaje profundo</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Algoritmos Machine Learning </dc:title>
  <dc:creator>Bugarin Peche, Jose Luis</dc:creator>
  <cp:lastModifiedBy>PCISCFLO (FLORES ORIHUELA, CARLOS ALBERTO)</cp:lastModifiedBy>
  <cp:revision>9</cp:revision>
  <dcterms:created xsi:type="dcterms:W3CDTF">2019-02-28T19:35:02Z</dcterms:created>
  <dcterms:modified xsi:type="dcterms:W3CDTF">2022-05-10T22:21:01Z</dcterms:modified>
</cp:coreProperties>
</file>

<file path=docProps/thumbnail.jpeg>
</file>